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5" r:id="rId8"/>
    <p:sldId id="271" r:id="rId9"/>
    <p:sldId id="283" r:id="rId10"/>
    <p:sldId id="272" r:id="rId11"/>
    <p:sldId id="293" r:id="rId12"/>
    <p:sldId id="273" r:id="rId13"/>
    <p:sldId id="282" r:id="rId14"/>
    <p:sldId id="274" r:id="rId15"/>
    <p:sldId id="275" r:id="rId16"/>
    <p:sldId id="277" r:id="rId17"/>
    <p:sldId id="284" r:id="rId18"/>
    <p:sldId id="285" r:id="rId19"/>
    <p:sldId id="286" r:id="rId20"/>
    <p:sldId id="287" r:id="rId21"/>
    <p:sldId id="289" r:id="rId22"/>
    <p:sldId id="291" r:id="rId23"/>
    <p:sldId id="294" r:id="rId24"/>
    <p:sldId id="288" r:id="rId2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E73B1-1CCD-4041-8B07-A1931A0CF3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885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7AE14-760C-4651-890E-080CC2B076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033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96D3D-BA8D-4941-B66A-20C79F4118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835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90189-3E55-4BE8-BCE9-36F37C1DCE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991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40ED1-E2E1-410A-ABBF-42A8F9BCBB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195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227E-9A3B-4AB0-B9C3-248CE1F1BF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417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7B9F9-68CA-4692-91A4-8CD6BBAE53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644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09EC-2F18-42EB-973F-B0D58C7CD8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618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A607C-F03A-4698-B000-8180F5B949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577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0F33-B87A-4314-8381-505D80F1C5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495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6EFE6-FE76-4703-A137-7E5B0B5D0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335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03E88-E991-40E4-BE75-DD4780A250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242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7" Target="../media/image27.png" Type="http://schemas.openxmlformats.org/officeDocument/2006/relationships/image"/><Relationship Id="rId2" Target="../media/image23.jpeg" Type="http://schemas.openxmlformats.org/officeDocument/2006/relationships/image"/><Relationship Id="rId1" Target="../slideLayouts/slideLayout6.xml" Type="http://schemas.openxmlformats.org/officeDocument/2006/relationships/slideLayout"/><Relationship Id="rId6" Target="../media/hdphoto1.wdp" Type="http://schemas.microsoft.com/office/2007/relationships/hdphoto"/><Relationship Id="rId5" Target="../media/image26.png" Type="http://schemas.openxmlformats.org/officeDocument/2006/relationships/image"/><Relationship Id="rId4" Target="../media/image25.jpeg" Type="http://schemas.openxmlformats.org/officeDocument/2006/relationships/image"/></Relationships>
</file>

<file path=ppt/slides/_rels/slide21.xml.rels><?xml version="1.0" encoding="UTF-8" standalone="yes" ?><Relationships xmlns="http://schemas.openxmlformats.org/package/2006/relationships"><Relationship Id="rId3" Target="../media/hdphoto2.wdp" Type="http://schemas.microsoft.com/office/2007/relationships/hdphoto"/><Relationship Id="rId2" Target="../media/image28.pn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30.jpeg" Type="http://schemas.openxmlformats.org/officeDocument/2006/relationships/image"/><Relationship Id="rId5" Target="../media/hdphoto3.wdp" Type="http://schemas.microsoft.com/office/2007/relationships/hdphoto"/><Relationship Id="rId4" Target="../media/image29.png" Type="http://schemas.openxmlformats.org/officeDocument/2006/relationships/image"/></Relationships>
</file>

<file path=ppt/slides/_rels/slide22.xml.rels><?xml version="1.0" encoding="UTF-8" standalone="yes" ?><Relationships xmlns="http://schemas.openxmlformats.org/package/2006/relationships"><Relationship Id="rId2" Target="../media/image31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23.xml.rels><?xml version="1.0" encoding="UTF-8" standalone="yes" ?><Relationships xmlns="http://schemas.openxmlformats.org/package/2006/relationships"><Relationship Id="rId2" Target="../media/image32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24.xml.rels><?xml version="1.0" encoding="UTF-8" standalone="yes" ?><Relationships xmlns="http://schemas.openxmlformats.org/package/2006/relationships"><Relationship Id="rId2" Target="../media/image33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10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3" y="347585"/>
            <a:ext cx="6273645" cy="1512168"/>
          </a:xfr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  Лексическая тема «Мебель»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5445224"/>
            <a:ext cx="3707904" cy="1385447"/>
          </a:xfr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r"/>
            <a:r>
              <a:rPr lang="ru-RU" sz="2000" b="1" dirty="0" smtClean="0">
                <a:solidFill>
                  <a:srgbClr val="0070C0"/>
                </a:solidFill>
              </a:rPr>
              <a:t>Подготовила учитель-логопед</a:t>
            </a:r>
          </a:p>
          <a:p>
            <a:pPr algn="r"/>
            <a:r>
              <a:rPr lang="ru-RU" sz="2000" b="1" smtClean="0">
                <a:solidFill>
                  <a:srgbClr val="0070C0"/>
                </a:solidFill>
              </a:rPr>
              <a:t>  МАДОУ ЦРР д/с  </a:t>
            </a:r>
            <a:r>
              <a:rPr lang="ru-RU" sz="2000" b="1" dirty="0" smtClean="0">
                <a:solidFill>
                  <a:srgbClr val="0070C0"/>
                </a:solidFill>
              </a:rPr>
              <a:t>№ </a:t>
            </a:r>
            <a:r>
              <a:rPr lang="ru-RU" sz="2000" b="1" smtClean="0">
                <a:solidFill>
                  <a:srgbClr val="0070C0"/>
                </a:solidFill>
              </a:rPr>
              <a:t>87 </a:t>
            </a:r>
            <a:br>
              <a:rPr lang="ru-RU" sz="2000" b="1" smtClean="0">
                <a:solidFill>
                  <a:srgbClr val="0070C0"/>
                </a:solidFill>
              </a:rPr>
            </a:br>
            <a:r>
              <a:rPr lang="ru-RU" sz="2000" b="1" smtClean="0">
                <a:solidFill>
                  <a:srgbClr val="0070C0"/>
                </a:solidFill>
              </a:rPr>
              <a:t>г</a:t>
            </a:r>
            <a:r>
              <a:rPr lang="ru-RU" sz="2000" b="1" dirty="0" smtClean="0">
                <a:solidFill>
                  <a:srgbClr val="0070C0"/>
                </a:solidFill>
              </a:rPr>
              <a:t>. Калининграда</a:t>
            </a:r>
          </a:p>
          <a:p>
            <a:pPr algn="r"/>
            <a:r>
              <a:rPr lang="ru-RU" sz="2000" b="1" dirty="0" smtClean="0">
                <a:solidFill>
                  <a:srgbClr val="0070C0"/>
                </a:solidFill>
              </a:rPr>
              <a:t>Безик Наталья Сергеевна</a:t>
            </a:r>
          </a:p>
          <a:p>
            <a:pPr algn="r"/>
            <a:endParaRPr lang="ru-RU" dirty="0" smtClean="0">
              <a:solidFill>
                <a:srgbClr val="0070C0"/>
              </a:solidFill>
            </a:endParaRPr>
          </a:p>
          <a:p>
            <a:pPr algn="r"/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4818" name="Picture 2" descr="http://www.mnogomebel.ru/_mod_files/ce_images/articles_2009.1/artbig_detsad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147785"/>
            <a:ext cx="6294578" cy="3009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28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divan_02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530350"/>
            <a:ext cx="5080000" cy="379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1" descr="Shkaf3d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7474" y="1808956"/>
            <a:ext cx="2206726" cy="3518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133"/>
            <a:ext cx="9144000" cy="1143000"/>
          </a:xfrm>
          <a:solidFill>
            <a:schemeClr val="bg1">
              <a:lumMod val="90000"/>
            </a:schemeClr>
          </a:solidFill>
        </p:spPr>
        <p:txBody>
          <a:bodyPr/>
          <a:lstStyle/>
          <a:p>
            <a:r>
              <a:rPr lang="ru-RU" sz="4000" dirty="0" smtClean="0">
                <a:solidFill>
                  <a:schemeClr val="bg1">
                    <a:lumMod val="25000"/>
                  </a:schemeClr>
                </a:solidFill>
              </a:rPr>
              <a:t>     Из какой комнаты эта мебель?</a:t>
            </a:r>
            <a:endParaRPr lang="ru-RU" sz="4000" dirty="0">
              <a:solidFill>
                <a:schemeClr val="bg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667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7893517" cy="5300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  <a:solidFill>
            <a:schemeClr val="bg1">
              <a:lumMod val="90000"/>
            </a:schemeClr>
          </a:solidFill>
        </p:spPr>
        <p:txBody>
          <a:bodyPr/>
          <a:lstStyle/>
          <a:p>
            <a:r>
              <a:rPr lang="ru-RU" sz="4000" dirty="0" smtClean="0"/>
              <a:t>       </a:t>
            </a:r>
            <a:r>
              <a:rPr lang="ru-RU" sz="4000" dirty="0" smtClean="0">
                <a:solidFill>
                  <a:schemeClr val="bg1">
                    <a:lumMod val="25000"/>
                  </a:schemeClr>
                </a:solidFill>
              </a:rPr>
              <a:t>Что находится в гостиной?</a:t>
            </a:r>
            <a:endParaRPr lang="ru-RU" sz="4000" dirty="0">
              <a:solidFill>
                <a:schemeClr val="bg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60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190_bi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844824"/>
            <a:ext cx="3384550" cy="338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108283"/>
            <a:ext cx="1224136" cy="1611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7856"/>
            <a:ext cx="9144000" cy="1143000"/>
          </a:xfrm>
          <a:solidFill>
            <a:schemeClr val="bg1"/>
          </a:solidFill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25000"/>
                  </a:schemeClr>
                </a:solidFill>
              </a:rPr>
              <a:t>      </a:t>
            </a:r>
            <a:r>
              <a:rPr lang="ru-RU" sz="4000" dirty="0" smtClean="0">
                <a:solidFill>
                  <a:schemeClr val="bg1">
                    <a:lumMod val="25000"/>
                  </a:schemeClr>
                </a:solidFill>
              </a:rPr>
              <a:t>Куда поставим эту мебель?</a:t>
            </a:r>
            <a:endParaRPr lang="ru-RU" sz="4000" dirty="0">
              <a:solidFill>
                <a:schemeClr val="bg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071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7702550" cy="5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bg1"/>
          </a:solidFill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25000"/>
                  </a:schemeClr>
                </a:solidFill>
              </a:rPr>
              <a:t>     </a:t>
            </a:r>
            <a:r>
              <a:rPr lang="ru-RU" sz="4000" dirty="0" smtClean="0">
                <a:solidFill>
                  <a:schemeClr val="bg1">
                    <a:lumMod val="25000"/>
                  </a:schemeClr>
                </a:solidFill>
              </a:rPr>
              <a:t>Что находится на кухне?</a:t>
            </a:r>
            <a:endParaRPr lang="ru-RU" sz="4000" dirty="0">
              <a:solidFill>
                <a:schemeClr val="bg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951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4geo.ru/images/personal-pages-share/222340951/img810075464_53269563396589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700808"/>
            <a:ext cx="5760640" cy="492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133"/>
            <a:ext cx="9144000" cy="1143000"/>
          </a:xfrm>
          <a:solidFill>
            <a:schemeClr val="bg1">
              <a:lumMod val="9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25000"/>
                  </a:schemeClr>
                </a:solidFill>
              </a:rPr>
              <a:t>       </a:t>
            </a:r>
            <a:r>
              <a:rPr lang="ru-RU" sz="4000" dirty="0" smtClean="0">
                <a:solidFill>
                  <a:schemeClr val="bg1">
                    <a:lumMod val="25000"/>
                  </a:schemeClr>
                </a:solidFill>
              </a:rPr>
              <a:t>Где находится эта мебель?</a:t>
            </a:r>
            <a:endParaRPr lang="ru-RU" sz="4000" dirty="0">
              <a:solidFill>
                <a:schemeClr val="bg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3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      </a:t>
            </a:r>
            <a:r>
              <a:rPr lang="ru-RU" sz="4000" dirty="0" smtClean="0"/>
              <a:t>Игра «Что для чего нужно?».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997839"/>
            <a:ext cx="892899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Что делают за письменным столом?      (Пишут.)</a:t>
            </a:r>
          </a:p>
          <a:p>
            <a:r>
              <a:rPr lang="ru-RU" sz="2800" b="1" dirty="0" smtClean="0"/>
              <a:t>За обеденным?                                          (Обедают.) </a:t>
            </a:r>
          </a:p>
          <a:p>
            <a:r>
              <a:rPr lang="ru-RU" sz="2800" b="1" dirty="0" smtClean="0"/>
              <a:t>За кухонным?                                           (Готовят пищу.) </a:t>
            </a:r>
          </a:p>
          <a:p>
            <a:r>
              <a:rPr lang="ru-RU" sz="2800" b="1" dirty="0" smtClean="0"/>
              <a:t>Для чего нужен диван?         (Чтобы сидеть, отдыхать.) Стул?                                                        (Чтобы сидеть.)</a:t>
            </a:r>
          </a:p>
          <a:p>
            <a:r>
              <a:rPr lang="ru-RU" sz="2800" b="1" dirty="0" smtClean="0"/>
              <a:t>Платяной шкаф?                      (Чтобы хранить одежду.) </a:t>
            </a:r>
          </a:p>
          <a:p>
            <a:r>
              <a:rPr lang="ru-RU" sz="2800" b="1" dirty="0" smtClean="0"/>
              <a:t>Посудный</a:t>
            </a:r>
            <a:r>
              <a:rPr lang="ru-RU" sz="2800" b="1" dirty="0"/>
              <a:t> </a:t>
            </a:r>
            <a:r>
              <a:rPr lang="ru-RU" sz="2800" b="1" dirty="0" smtClean="0"/>
              <a:t>шкаф?                      (Чтобы хранить посуду.) </a:t>
            </a:r>
          </a:p>
          <a:p>
            <a:r>
              <a:rPr lang="ru-RU" sz="2800" b="1" dirty="0" smtClean="0"/>
              <a:t>Книжный</a:t>
            </a:r>
            <a:r>
              <a:rPr lang="ru-RU" sz="2800" b="1" dirty="0"/>
              <a:t> </a:t>
            </a:r>
            <a:r>
              <a:rPr lang="ru-RU" sz="2800" b="1" dirty="0" smtClean="0"/>
              <a:t>шкаф?                     (Чтобы хранить книги.)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50267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10"/>
            <a:ext cx="91440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        </a:t>
            </a:r>
            <a:r>
              <a:rPr lang="ru-RU" sz="4000" dirty="0" smtClean="0"/>
              <a:t>Игра «Назови части».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2348880"/>
            <a:ext cx="56107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Стол — </a:t>
            </a:r>
            <a:endParaRPr lang="ru-RU" sz="3200" b="1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3501009"/>
            <a:ext cx="4608528" cy="2998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60228" y="2780928"/>
            <a:ext cx="3874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ножки, крышка</a:t>
            </a:r>
          </a:p>
        </p:txBody>
      </p:sp>
    </p:spTree>
    <p:extLst>
      <p:ext uri="{BB962C8B-B14F-4D97-AF65-F5344CB8AC3E}">
        <p14:creationId xmlns:p14="http://schemas.microsoft.com/office/powerpoint/2010/main" val="1545057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88640"/>
            <a:ext cx="914400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000" b="1" dirty="0" smtClean="0"/>
              <a:t>      Кресло — </a:t>
            </a:r>
            <a:endParaRPr lang="ru-RU" sz="4000" b="1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852936"/>
            <a:ext cx="5489448" cy="359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91680" y="1988840"/>
            <a:ext cx="68759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3300"/>
                </a:solidFill>
                <a:latin typeface="Times New Roman"/>
              </a:rPr>
              <a:t>ножки, подлокотники, сиденье, спинка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1319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9143999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400" b="1" dirty="0" smtClean="0"/>
              <a:t>        Стул — </a:t>
            </a:r>
            <a:endParaRPr lang="ru-RU" sz="4400" b="1" dirty="0"/>
          </a:p>
        </p:txBody>
      </p:sp>
      <p:pic>
        <p:nvPicPr>
          <p:cNvPr id="22530" name="Picture 2" descr="http://murmolka.com/images/968b/http---pit.dirty.ru-lepro-2-2011-12-26-48167-160238-7c8f361124071d2ea50373435083ae57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1" y="2430860"/>
            <a:ext cx="2808312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79912" y="2276872"/>
            <a:ext cx="45781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3300"/>
                </a:solidFill>
                <a:latin typeface="Times New Roman"/>
              </a:rPr>
              <a:t>ножки, сиденье, спинка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1457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08353"/>
            <a:ext cx="9144000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/>
              <a:t>             </a:t>
            </a:r>
            <a:r>
              <a:rPr lang="ru-RU" sz="4000" b="1" dirty="0" smtClean="0"/>
              <a:t>Шкаф — </a:t>
            </a:r>
            <a:endParaRPr lang="ru-RU" sz="4000" b="1" dirty="0"/>
          </a:p>
        </p:txBody>
      </p:sp>
      <p:pic>
        <p:nvPicPr>
          <p:cNvPr id="24578" name="Picture 2" descr="http://mosmeb.ru/photo/510218/5206442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276872"/>
            <a:ext cx="5400600" cy="4196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91880" y="1510426"/>
            <a:ext cx="43400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3300"/>
                </a:solidFill>
                <a:latin typeface="Times New Roman"/>
              </a:rPr>
              <a:t>ножки, дверцы, полки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2421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       Задачи занятия: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556792"/>
            <a:ext cx="8892480" cy="452431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/>
              <a:t>Коррекционно-образовательные:</a:t>
            </a:r>
          </a:p>
          <a:p>
            <a:r>
              <a:rPr lang="ru-RU" sz="2400" dirty="0" smtClean="0"/>
              <a:t>— учить детей подбирать глаголы к именам существительным,</a:t>
            </a:r>
          </a:p>
          <a:p>
            <a:r>
              <a:rPr lang="ru-RU" sz="2400" dirty="0" smtClean="0"/>
              <a:t>подбирать антонимы.</a:t>
            </a:r>
          </a:p>
          <a:p>
            <a:r>
              <a:rPr lang="ru-RU" sz="2400" b="1" dirty="0" smtClean="0"/>
              <a:t>Коррекционно-развивающие:</a:t>
            </a:r>
          </a:p>
          <a:p>
            <a:r>
              <a:rPr lang="ru-RU" sz="2400" dirty="0" smtClean="0"/>
              <a:t>— упражнять детей в назывании частей мебели;</a:t>
            </a:r>
          </a:p>
          <a:p>
            <a:r>
              <a:rPr lang="ru-RU" sz="2400" dirty="0" smtClean="0"/>
              <a:t>— закреплять навык правильного употребления</a:t>
            </a:r>
          </a:p>
          <a:p>
            <a:r>
              <a:rPr lang="ru-RU" sz="2400" dirty="0" smtClean="0"/>
              <a:t>имен существительных в форме множественного</a:t>
            </a:r>
          </a:p>
          <a:p>
            <a:r>
              <a:rPr lang="ru-RU" sz="2400" dirty="0" smtClean="0"/>
              <a:t>числа родительного падежа;</a:t>
            </a:r>
          </a:p>
          <a:p>
            <a:r>
              <a:rPr lang="ru-RU" sz="2400" dirty="0" smtClean="0"/>
              <a:t>— расширять и активизировать словарь по теме.</a:t>
            </a:r>
          </a:p>
          <a:p>
            <a:r>
              <a:rPr lang="ru-RU" sz="2400" b="1" dirty="0" smtClean="0"/>
              <a:t>Коррекционно-воспитательная:</a:t>
            </a:r>
          </a:p>
          <a:p>
            <a:r>
              <a:rPr lang="ru-RU" sz="2400" dirty="0" smtClean="0"/>
              <a:t>— воспитывать у детей интерес и уважение к</a:t>
            </a:r>
          </a:p>
          <a:p>
            <a:r>
              <a:rPr lang="ru-RU" sz="2400" dirty="0" smtClean="0"/>
              <a:t>труду.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3946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4918"/>
            <a:ext cx="9144000" cy="83671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dirty="0" smtClean="0"/>
              <a:t>       Игра «Один — много».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585262"/>
            <a:ext cx="87849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Одна полка, а много... </a:t>
            </a:r>
          </a:p>
          <a:p>
            <a:endParaRPr lang="ru-RU" sz="3200" b="1" dirty="0"/>
          </a:p>
          <a:p>
            <a:endParaRPr lang="ru-RU" sz="3200" b="1" dirty="0" smtClean="0"/>
          </a:p>
          <a:p>
            <a:endParaRPr lang="ru-RU" sz="3200" b="1" dirty="0"/>
          </a:p>
          <a:p>
            <a:r>
              <a:rPr lang="ru-RU" sz="3200" b="1" dirty="0" smtClean="0"/>
              <a:t>Один диван, а много... </a:t>
            </a:r>
            <a:endParaRPr lang="ru-RU" sz="3200" b="1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060848"/>
            <a:ext cx="1643063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0874" y="2290923"/>
            <a:ext cx="1639887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0761" y="1692935"/>
            <a:ext cx="1639887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4113" y="2060848"/>
            <a:ext cx="1639887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31" name="Picture 7" descr="http://mebellandi.umi.ru/images/cms/data/1271796669_img16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694" y="4725144"/>
            <a:ext cx="2124936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http://mebellandi.umi.ru/images/cms/data/1271796669_img16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996268"/>
            <a:ext cx="2124936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 descr="http://mebellandi.umi.ru/images/cms/data/1271796669_img16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5029944"/>
            <a:ext cx="2124936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2" name="Picture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3588" y="4657079"/>
            <a:ext cx="2120900" cy="173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4004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868" y="473804"/>
            <a:ext cx="9112132" cy="30469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/>
              <a:t>Один стол, а много... </a:t>
            </a:r>
          </a:p>
          <a:p>
            <a:endParaRPr lang="ru-RU" sz="3200" b="1" dirty="0" smtClean="0"/>
          </a:p>
          <a:p>
            <a:endParaRPr lang="ru-RU" sz="3200" b="1" dirty="0"/>
          </a:p>
          <a:p>
            <a:endParaRPr lang="ru-RU" sz="3200" b="1" dirty="0" smtClean="0"/>
          </a:p>
          <a:p>
            <a:endParaRPr lang="ru-RU" sz="3200" b="1" dirty="0"/>
          </a:p>
          <a:p>
            <a:r>
              <a:rPr lang="ru-RU" sz="3200" b="1" dirty="0" smtClean="0"/>
              <a:t>Один шкаф, а много...</a:t>
            </a:r>
            <a:endParaRPr lang="ru-RU" sz="3200" b="1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046" y="1196751"/>
            <a:ext cx="2460548" cy="1601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6471" y="1926316"/>
            <a:ext cx="2460548" cy="1601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7910" y="473804"/>
            <a:ext cx="2460548" cy="1601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997297"/>
            <a:ext cx="2460548" cy="1601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789040"/>
            <a:ext cx="1679376" cy="267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6528" y="3598390"/>
            <a:ext cx="1679376" cy="267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3789040"/>
            <a:ext cx="1679376" cy="267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4624" y="3789040"/>
            <a:ext cx="1679376" cy="267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5467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8960602" cy="4505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3737"/>
            <a:ext cx="9140114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     </a:t>
            </a:r>
            <a:r>
              <a:rPr lang="ru-RU" sz="4000" dirty="0" smtClean="0"/>
              <a:t>Скажи из чего сделана мебель.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94692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3737"/>
            <a:ext cx="9144000" cy="102899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000" dirty="0" smtClean="0"/>
              <a:t>       Расскажи кто где находится.</a:t>
            </a:r>
            <a:endParaRPr lang="ru-RU" sz="4000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363096"/>
            <a:ext cx="8771139" cy="5131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4172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</a:t>
            </a:r>
            <a:r>
              <a:rPr lang="ru-RU" sz="3200" dirty="0" smtClean="0"/>
              <a:t>Назвать картинки и придумать предложения.</a:t>
            </a:r>
            <a:endParaRPr lang="ru-RU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844824"/>
            <a:ext cx="8042609" cy="4196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3699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Послушайте и отгадайте загадки.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844824"/>
            <a:ext cx="83529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 этом доме этажи называют полками,</a:t>
            </a:r>
          </a:p>
          <a:p>
            <a:r>
              <a:rPr lang="ru-RU" sz="2400" b="1" dirty="0" smtClean="0"/>
              <a:t>Тут белье мое лежит:</a:t>
            </a:r>
          </a:p>
          <a:p>
            <a:r>
              <a:rPr lang="ru-RU" sz="2400" b="1" dirty="0" smtClean="0"/>
              <a:t>Кофточки с футболками.</a:t>
            </a:r>
          </a:p>
          <a:p>
            <a:r>
              <a:rPr lang="ru-RU" sz="2400" b="1" dirty="0" smtClean="0"/>
              <a:t>Все всегда на месте в доме:</a:t>
            </a:r>
          </a:p>
          <a:p>
            <a:r>
              <a:rPr lang="ru-RU" sz="2400" b="1" dirty="0" smtClean="0"/>
              <a:t>Сарафан, халат и шарф,</a:t>
            </a:r>
          </a:p>
          <a:p>
            <a:r>
              <a:rPr lang="ru-RU" sz="2400" b="1" dirty="0" smtClean="0"/>
              <a:t>Как зовется этот домик?</a:t>
            </a:r>
          </a:p>
          <a:p>
            <a:r>
              <a:rPr lang="ru-RU" sz="2400" b="1" dirty="0" smtClean="0"/>
              <a:t>Угадали? Это...                                       </a:t>
            </a:r>
            <a:endParaRPr lang="ru-RU" sz="2400" b="1" dirty="0"/>
          </a:p>
        </p:txBody>
      </p:sp>
      <p:pic>
        <p:nvPicPr>
          <p:cNvPr id="4" name="Picture 12" descr="0000699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708920"/>
            <a:ext cx="3204790" cy="3448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1296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88640"/>
            <a:ext cx="9036496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/>
              <a:t>       Днем спит на ней подушка,</a:t>
            </a:r>
          </a:p>
          <a:p>
            <a:r>
              <a:rPr lang="ru-RU" sz="2800" b="1" dirty="0" smtClean="0"/>
              <a:t>        А вечером Андрюшка.</a:t>
            </a:r>
            <a:endParaRPr lang="ru-RU" sz="28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5" y="2708920"/>
            <a:ext cx="4137653" cy="3103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3531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685" y="188640"/>
            <a:ext cx="9144000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/>
              <a:t>       На нем сидят, телевизор глядят.</a:t>
            </a:r>
          </a:p>
          <a:p>
            <a:r>
              <a:rPr lang="ru-RU" sz="2800" b="1" dirty="0" smtClean="0"/>
              <a:t>        Если устали, то полежат.</a:t>
            </a:r>
            <a:endParaRPr lang="ru-RU" sz="28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3" y="2204864"/>
            <a:ext cx="5001749" cy="375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3640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/>
              <a:t>               Под крышей ножки,</a:t>
            </a:r>
          </a:p>
          <a:p>
            <a:r>
              <a:rPr lang="ru-RU" sz="2800" b="1" dirty="0" smtClean="0"/>
              <a:t>              А на крыше суп да ложки.</a:t>
            </a:r>
            <a:endParaRPr lang="ru-RU" sz="2800" b="1" dirty="0"/>
          </a:p>
        </p:txBody>
      </p:sp>
      <p:pic>
        <p:nvPicPr>
          <p:cNvPr id="8194" name="Picture 2" descr="http://www.kupi-ekonom-mebel.ru/wp-content/uploads/2015/04/44_b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420888"/>
            <a:ext cx="4163616" cy="3122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120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08" y="114689"/>
            <a:ext cx="8964488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dirty="0" smtClean="0"/>
              <a:t>     Как назвать одним словом: платяной шкаф, кровать, диван, книжный шкаф, стол?</a:t>
            </a:r>
            <a:endParaRPr lang="ru-RU" sz="2800" dirty="0"/>
          </a:p>
        </p:txBody>
      </p:sp>
      <p:pic>
        <p:nvPicPr>
          <p:cNvPr id="33794" name="Picture 2" descr="http://4.bp.blogspot.com/-yNT3e2qhEiU/UJ9EkC7vUJI/AAAAAAAAAXs/NpNjDpb0Vws/s1600/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5491" y="1484784"/>
            <a:ext cx="6057522" cy="4543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0692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столик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556792"/>
            <a:ext cx="2363787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стульчи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22022">
            <a:off x="543636" y="1920691"/>
            <a:ext cx="2116137" cy="215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501008"/>
            <a:ext cx="4485128" cy="2465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62256" cy="1143000"/>
          </a:xfrm>
          <a:solidFill>
            <a:schemeClr val="bg1">
              <a:lumMod val="9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25000"/>
                  </a:schemeClr>
                </a:solidFill>
              </a:rPr>
              <a:t>   Для какой комнаты эта мебель?</a:t>
            </a:r>
            <a:endParaRPr lang="ru-RU" dirty="0">
              <a:solidFill>
                <a:schemeClr val="bg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351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8676456" cy="5699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bg1">
              <a:lumMod val="90000"/>
            </a:schemeClr>
          </a:solidFill>
        </p:spPr>
        <p:txBody>
          <a:bodyPr/>
          <a:lstStyle/>
          <a:p>
            <a:r>
              <a:rPr lang="ru-RU" dirty="0" smtClean="0"/>
              <a:t>       </a:t>
            </a:r>
            <a:r>
              <a:rPr lang="ru-RU" sz="4000" dirty="0" smtClean="0">
                <a:solidFill>
                  <a:schemeClr val="bg1">
                    <a:lumMod val="25000"/>
                  </a:schemeClr>
                </a:solidFill>
              </a:rPr>
              <a:t>Что стоит в детской?</a:t>
            </a:r>
            <a:endParaRPr lang="ru-RU" sz="4000" dirty="0">
              <a:solidFill>
                <a:schemeClr val="bg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190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</TotalTime>
  <Words>380</Words>
  <Application>Microsoft Office PowerPoint</Application>
  <PresentationFormat>Экран (4:3)</PresentationFormat>
  <Paragraphs>71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Times New Roman</vt:lpstr>
      <vt:lpstr>Тема Office</vt:lpstr>
      <vt:lpstr>   Лексическая тема «Мебель»</vt:lpstr>
      <vt:lpstr>        Задачи занятия:</vt:lpstr>
      <vt:lpstr>Послушайте и отгадайте загадки.</vt:lpstr>
      <vt:lpstr>Презентация PowerPoint</vt:lpstr>
      <vt:lpstr>Презентация PowerPoint</vt:lpstr>
      <vt:lpstr>Презентация PowerPoint</vt:lpstr>
      <vt:lpstr>     Как назвать одним словом: платяной шкаф, кровать, диван, книжный шкаф, стол?</vt:lpstr>
      <vt:lpstr>   Для какой комнаты эта мебель?</vt:lpstr>
      <vt:lpstr>       Что стоит в детской?</vt:lpstr>
      <vt:lpstr>     Из какой комнаты эта мебель?</vt:lpstr>
      <vt:lpstr>       Что находится в гостиной?</vt:lpstr>
      <vt:lpstr>      Куда поставим эту мебель?</vt:lpstr>
      <vt:lpstr>     Что находится на кухне?</vt:lpstr>
      <vt:lpstr>       Где находится эта мебель?</vt:lpstr>
      <vt:lpstr>       Игра «Что для чего нужно?».</vt:lpstr>
      <vt:lpstr>         Игра «Назови части».</vt:lpstr>
      <vt:lpstr>Презентация PowerPoint</vt:lpstr>
      <vt:lpstr>Презентация PowerPoint</vt:lpstr>
      <vt:lpstr>Презентация PowerPoint</vt:lpstr>
      <vt:lpstr>       Игра «Один — много».</vt:lpstr>
      <vt:lpstr>Презентация PowerPoint</vt:lpstr>
      <vt:lpstr>      Скажи из чего сделана мебель.</vt:lpstr>
      <vt:lpstr>       Расскажи кто где находится.</vt:lpstr>
      <vt:lpstr> Назвать картинки и придумать предложения.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Мебель. Части мебели</dc:title>
  <dc:creator>Acer</dc:creator>
  <cp:lastModifiedBy>User</cp:lastModifiedBy>
  <cp:revision>27</cp:revision>
  <cp:lastPrinted>1601-01-01T00:00:00Z</cp:lastPrinted>
  <dcterms:created xsi:type="dcterms:W3CDTF">2015-12-03T10:37:12Z</dcterms:created>
  <dcterms:modified xsi:type="dcterms:W3CDTF">2024-02-08T08:22:24Z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1090334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  <property fmtid="{D5CDD505-2E9C-101B-9397-08002B2CF9AE}" name="Version" pid="5">
    <vt:i4>1</vt:i4>
  </property>
</Properties>
</file>