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0" r:id="rId1"/>
  </p:sldMasterIdLst>
  <p:sldIdLst>
    <p:sldId id="274" r:id="rId2"/>
    <p:sldId id="270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73" r:id="rId16"/>
    <p:sldId id="271" r:id="rId17"/>
    <p:sldId id="268" r:id="rId18"/>
    <p:sldId id="276" r:id="rId19"/>
    <p:sldId id="277" r:id="rId2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trike="noStrike" smtClean="0">
                <a:solidFill>
                  <a:srgbClr val="8B8B8B"/>
                </a:solidFill>
                <a:latin typeface="Calibri"/>
              </a:rPr>
              <a:t>24.4.17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ABCDC456-319C-46E3-ADBE-2BF168F7242A}" type="slidenum">
              <a:rPr lang="ru-RU" sz="1200" strike="noStrike" smtClean="0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89;&#1094;&#1077;&#1085;&#1072;&#1088;&#1080;&#1081;%20&#1076;&#1091;&#1093;&#1086;&#1074;&#1085;&#1086;%20&#1085;&#1088;&#1072;&#1074;&#1089;&#1090;&#1074;&#1077;&#1085;&#1085;&#1086;&#1075;&#1086;%20&#1084;&#1077;&#1088;&#1086;&#1087;&#1088;&#1080;&#1103;&#1090;&#1080;&#1103;\InShot_20230305_143150154.mp4" TargetMode="Externa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C:\Users\User\Desktop\&#1089;&#1094;&#1077;&#1085;&#1072;&#1088;&#1080;&#1081;%20&#1076;&#1091;&#1093;&#1086;&#1074;&#1085;&#1086;%20&#1085;&#1088;&#1072;&#1074;&#1089;&#1090;&#1074;&#1077;&#1085;&#1085;&#1086;&#1075;&#1086;%20&#1084;&#1077;&#1088;&#1086;&#1087;&#1088;&#1080;&#1103;&#1090;&#1080;&#1103;\&#1074;&#1080;&#1076;&#1077;&#1086;%20&#1076;&#1083;&#1103;%20&#1087;&#1088;&#1077;&#1079;&#1077;&#1085;&#1090;&#1072;&#1094;&#1080;&#1080;.mp4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«Слободской детский сад «Пряничный домик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Сценарий духовно-нравственного мероприятия на английском языке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«Светлый праздник Пасхи» для детей подготовительной группы»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b="1" dirty="0" smtClean="0"/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Стёпина Любовь Сергеевна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Педагог-дополнительного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образования (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КК)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МБДОУ «Слободской детский сад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«Пряничный домик»</a:t>
            </a:r>
          </a:p>
          <a:p>
            <a:pPr algn="ctr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1" descr="Логотип са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290"/>
            <a:ext cx="784225" cy="784225"/>
          </a:xfrm>
          <a:prstGeom prst="rect">
            <a:avLst/>
          </a:prstGeom>
          <a:noFill/>
        </p:spPr>
      </p:pic>
      <p:pic>
        <p:nvPicPr>
          <p:cNvPr id="34820" name="Picture 4" descr="https://i.ytimg.com/vi/c9dHGhwFLyU/maxresdefaul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000372"/>
            <a:ext cx="5143504" cy="2893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251640" y="188640"/>
            <a:ext cx="4032000" cy="45367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173" name="Содержимое 3"/>
          <p:cNvPicPr/>
          <p:nvPr/>
        </p:nvPicPr>
        <p:blipFill>
          <a:blip r:embed="rId3" cstate="screen"/>
          <a:stretch/>
        </p:blipFill>
        <p:spPr>
          <a:xfrm>
            <a:off x="4500562" y="785794"/>
            <a:ext cx="4320720" cy="3790440"/>
          </a:xfrm>
          <a:prstGeom prst="rect">
            <a:avLst/>
          </a:prstGeom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572000" y="5000636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Ангел сообщил радостную новость о чудесном воскресении Христа. На третий день  Христос воскрес – значит стал бессмертным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78579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Then they saw an angel who told them all was well and Jesus was alive.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On the third day after they killed him, people saw him coming alive again, just in a different form. He was brought back by God to live forever.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251640" y="0"/>
            <a:ext cx="4752720" cy="59497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zh-CN" sz="2800" strike="noStrike" dirty="0">
                <a:solidFill>
                  <a:srgbClr val="33CC33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Одна из женщин Мария Магдалина решила сообщить римскому императору о воскресении Христа. Она подарила императору яйцо, которое символизировало чудо. Но император сказал Марии: «Скорее это яйцо станет красным, чем я поверю в то, что Иисус воскрес»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5" name="Содержимое 3"/>
          <p:cNvPicPr/>
          <p:nvPr/>
        </p:nvPicPr>
        <p:blipFill>
          <a:blip r:embed="rId3" cstate="screen"/>
          <a:stretch/>
        </p:blipFill>
        <p:spPr>
          <a:xfrm>
            <a:off x="5436000" y="1845000"/>
            <a:ext cx="3239640" cy="323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467640" y="260640"/>
            <a:ext cx="3168360" cy="30952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zh-CN" sz="4000" strike="noStrike" dirty="0">
                <a:solidFill>
                  <a:srgbClr val="33CC33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Яйцо тут же стало </a:t>
            </a:r>
            <a:r>
              <a:rPr lang="zh-CN" sz="4000" b="1" strike="noStrike" dirty="0">
                <a:solidFill>
                  <a:srgbClr val="FF0000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красным</a:t>
            </a:r>
            <a:endParaRPr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7" name="Содержимое 3"/>
          <p:cNvPicPr/>
          <p:nvPr/>
        </p:nvPicPr>
        <p:blipFill>
          <a:blip r:embed="rId3" cstate="screen"/>
          <a:stretch/>
        </p:blipFill>
        <p:spPr>
          <a:xfrm>
            <a:off x="4572000" y="1340640"/>
            <a:ext cx="3887280" cy="5184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Содержимое 3"/>
          <p:cNvPicPr/>
          <p:nvPr/>
        </p:nvPicPr>
        <p:blipFill>
          <a:blip r:embed="rId3" cstate="screen"/>
          <a:stretch/>
        </p:blipFill>
        <p:spPr>
          <a:xfrm>
            <a:off x="2699640" y="2637000"/>
            <a:ext cx="6192360" cy="3870000"/>
          </a:xfrm>
          <a:prstGeom prst="rect">
            <a:avLst/>
          </a:prstGeom>
          <a:ln>
            <a:noFill/>
          </a:ln>
        </p:spPr>
      </p:pic>
      <p:sp>
        <p:nvSpPr>
          <p:cNvPr id="179" name="TextShape 1"/>
          <p:cNvSpPr txBox="1"/>
          <p:nvPr/>
        </p:nvSpPr>
        <p:spPr>
          <a:xfrm>
            <a:off x="251640" y="116640"/>
            <a:ext cx="6840000" cy="2376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zh-CN" sz="3600" strike="noStrike" dirty="0">
                <a:solidFill>
                  <a:srgbClr val="33CC33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С тех пор появилась традиция на Пасху яйца красить. Раньше яйца красили только в красный цвет</a:t>
            </a:r>
            <a:endParaRPr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pi.bnnapp.com/__proxy_host/i.mycdn.me/i?r=AzFIxPtkV78jcmdRfpoIOyaJudDHV3XJ_raEsxUnEut_gzO7EuABt8t6j6ROsg0SwU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928802"/>
            <a:ext cx="6747559" cy="45005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28604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Игра «Передай яйцо»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80844" y="1214422"/>
            <a:ext cx="563455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428728" y="571480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Easter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Bunny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nShot_20230305_14315015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571472" y="4500570"/>
            <a:ext cx="2476517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85728"/>
            <a:ext cx="4425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b="1" dirty="0" err="1" smtClean="0">
                <a:solidFill>
                  <a:srgbClr val="00B050"/>
                </a:solidFill>
              </a:rPr>
              <a:t>Egg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Hunt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Game</a:t>
            </a:r>
            <a:r>
              <a:rPr lang="ru-RU" b="1" dirty="0" smtClean="0">
                <a:solidFill>
                  <a:srgbClr val="00B050"/>
                </a:solidFill>
              </a:rPr>
              <a:t> — Игра «Охота за яйцами»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s://nccapp.co.za/wp-content/uploads/2018/03/33549024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142984"/>
            <a:ext cx="6858048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457200" y="48578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zh-CN" sz="3600" strike="noStrike">
                <a:solidFill>
                  <a:srgbClr val="C00000"/>
                </a:solidFill>
                <a:latin typeface="Arial Unicode MS"/>
                <a:ea typeface="Arial Unicode MS"/>
              </a:rPr>
              <a:t>Спасибо за внимание!</a:t>
            </a:r>
            <a:endParaRPr/>
          </a:p>
        </p:txBody>
      </p:sp>
      <p:pic>
        <p:nvPicPr>
          <p:cNvPr id="20482" name="Picture 2" descr="http://images.myshared.ru/17/1061335/slide_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143000"/>
            <a:ext cx="7620000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428604"/>
            <a:ext cx="500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Cross buns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Craft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s1.1zoom.ru/b5352/377/Holidays_Easter_Kulich_Baking_White_background_517474_2048x11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3731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artfile.ru/2560x1600_808515_%5bwww.ArtFile.ru%5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428604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Thank you for attention! 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240" cy="1499830"/>
          </a:xfrm>
        </p:spPr>
        <p:txBody>
          <a:bodyPr>
            <a:normAutofit/>
          </a:bodyPr>
          <a:lstStyle/>
          <a:p>
            <a:r>
              <a:rPr lang="en-US" dirty="0"/>
              <a:t>Look at the screen and try to guess what festival it is.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видео для презентаци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500034" y="3000372"/>
            <a:ext cx="3048000" cy="228600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2214554"/>
            <a:ext cx="4284594" cy="250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ocuments.infourok.ru/fb3a20e4-dbd5-475b-b68b-430ef184d30d/0/image002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1714488"/>
            <a:ext cx="30003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Easter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religious holiday. It is celebrated in spring, in April or May. In this day we </a:t>
            </a: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remember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Jesus Christ, go to church and congratulate our friends. 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521495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Пасха это религиозный праздник. Он отмечается весной, в апреле или в мае. В этот день мы вспоминаем Иисуса Христа, идем в церковь и поздравляем наших друзей.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mk.mrgcdn.ru/0e30237ef9254b30b9b308be8f1f6ba3_w720_h5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928802"/>
            <a:ext cx="4143404" cy="3107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251640" y="404640"/>
            <a:ext cx="7272360" cy="1800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161" name="Содержимое 3"/>
          <p:cNvPicPr/>
          <p:nvPr/>
        </p:nvPicPr>
        <p:blipFill>
          <a:blip r:embed="rId3" cstate="screen"/>
          <a:stretch/>
        </p:blipFill>
        <p:spPr>
          <a:xfrm>
            <a:off x="4643438" y="0"/>
            <a:ext cx="4500562" cy="3500462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64291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Jesus Christ was sent by God to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earth</a:t>
            </a:r>
          </a:p>
          <a:p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to save us  from our sins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38576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b="1" strike="noStrik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Иисус Христос был послан Богом 
на землю для нашего спасения от 
грехов (плохих поступков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285720" y="357166"/>
            <a:ext cx="3240000" cy="4104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 was kind, fair, never judged anyone, and fought against evil</a:t>
            </a:r>
            <a:r>
              <a:rPr lang="en-US" sz="3600" dirty="0">
                <a:solidFill>
                  <a:srgbClr val="00B050"/>
                </a:solidFill>
              </a:rPr>
              <a:t>. </a:t>
            </a:r>
            <a:endParaRPr dirty="0">
              <a:solidFill>
                <a:srgbClr val="00B050"/>
              </a:solidFill>
            </a:endParaRPr>
          </a:p>
        </p:txBody>
      </p:sp>
      <p:pic>
        <p:nvPicPr>
          <p:cNvPr id="163" name="Содержимое 3"/>
          <p:cNvPicPr/>
          <p:nvPr/>
        </p:nvPicPr>
        <p:blipFill>
          <a:blip r:embed="rId3" cstate="screen"/>
          <a:stretch/>
        </p:blipFill>
        <p:spPr>
          <a:xfrm>
            <a:off x="3996000" y="1772640"/>
            <a:ext cx="4695480" cy="3520800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214810" y="5429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strike="noStrike" dirty="0" smtClean="0">
                <a:solidFill>
                  <a:srgbClr val="002060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Он был добрым, справедливым, никогда и никого не осуждал и боролся со </a:t>
            </a:r>
            <a:r>
              <a:rPr lang="ru-RU" altLang="zh-CN" dirty="0" smtClean="0">
                <a:solidFill>
                  <a:srgbClr val="002060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злом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467640" y="188640"/>
            <a:ext cx="3826440" cy="4032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165" name="Содержимое 3"/>
          <p:cNvPicPr/>
          <p:nvPr/>
        </p:nvPicPr>
        <p:blipFill>
          <a:blip r:embed="rId3" cstate="screen"/>
          <a:stretch/>
        </p:blipFill>
        <p:spPr>
          <a:xfrm>
            <a:off x="5464440" y="0"/>
            <a:ext cx="3679560" cy="4752720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286248" y="49291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altLang="zh-CN" strike="noStrike" dirty="0" smtClean="0">
                <a:solidFill>
                  <a:srgbClr val="002060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Цари боялись, что Иисус Христос станет сам правителем всего мира. И они казнили Его – распяли на кресте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57166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00B05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The kings were afraid that Jesus Christ would become the ruler of the world. So they executed Him by crucifying Him on a cross. 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Содержимое 5"/>
          <p:cNvPicPr/>
          <p:nvPr/>
        </p:nvPicPr>
        <p:blipFill>
          <a:blip r:embed="rId3" cstate="screen"/>
          <a:stretch/>
        </p:blipFill>
        <p:spPr>
          <a:xfrm>
            <a:off x="5929322" y="0"/>
            <a:ext cx="3214678" cy="5000636"/>
          </a:xfrm>
          <a:prstGeom prst="rect">
            <a:avLst/>
          </a:prstGeom>
          <a:ln>
            <a:noFill/>
          </a:ln>
        </p:spPr>
      </p:pic>
      <p:sp>
        <p:nvSpPr>
          <p:cNvPr id="167" name="TextShape 1"/>
          <p:cNvSpPr txBox="1"/>
          <p:nvPr/>
        </p:nvSpPr>
        <p:spPr>
          <a:xfrm>
            <a:off x="395640" y="188640"/>
            <a:ext cx="3816000" cy="4608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492919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ru-RU" altLang="zh-CN" strike="noStrike" dirty="0" smtClean="0">
                <a:solidFill>
                  <a:srgbClr val="002060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Казнили Иисуса Христа в пятницу. В это время земля содрогнулась и посыпались камни со скал и гор. Для людей это был самый грустный и скорбный день. Сегодня этот день называют </a:t>
            </a:r>
            <a:r>
              <a:rPr lang="ru-RU" altLang="zh-CN" strike="noStrike" dirty="0" smtClean="0">
                <a:solidFill>
                  <a:srgbClr val="FF0000"/>
                </a:solidFill>
                <a:latin typeface="Times New Roman" pitchFamily="18" charset="0"/>
                <a:ea typeface="Arial Unicode MS"/>
                <a:cs typeface="Times New Roman" pitchFamily="18" charset="0"/>
              </a:rPr>
              <a:t>СТРАСТНОЙ ПЯТНИЦЕЙ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1429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Jesus </a:t>
            </a:r>
            <a:r>
              <a:rPr lang="en-US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crucified</a:t>
            </a:r>
            <a:r>
              <a:rPr lang="en-US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on Friday.</a:t>
            </a:r>
            <a:r>
              <a:rPr lang="en-US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Today that day is called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Good Friday 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251640" y="188640"/>
            <a:ext cx="4176360" cy="3455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esus die on the cross and some friends came to put his body  in a cave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9" name="Содержимое 3"/>
          <p:cNvPicPr/>
          <p:nvPr/>
        </p:nvPicPr>
        <p:blipFill>
          <a:blip r:embed="rId3" cstate="screen"/>
          <a:stretch/>
        </p:blipFill>
        <p:spPr>
          <a:xfrm>
            <a:off x="5181840" y="0"/>
            <a:ext cx="3962160" cy="4676400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357686" y="47863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Ученики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Христа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казни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сняли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креста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положили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пещеру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4143340" y="4086406"/>
            <a:ext cx="5000660" cy="277159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en-US" sz="1600" dirty="0" smtClean="0"/>
          </a:p>
          <a:p>
            <a:pPr algn="ctr">
              <a:lnSpc>
                <a:spcPct val="100000"/>
              </a:lnSpc>
            </a:pPr>
            <a:endParaRPr sz="1600" dirty="0"/>
          </a:p>
        </p:txBody>
      </p:sp>
      <p:pic>
        <p:nvPicPr>
          <p:cNvPr id="171" name="Содержимое 3"/>
          <p:cNvPicPr/>
          <p:nvPr/>
        </p:nvPicPr>
        <p:blipFill>
          <a:blip r:embed="rId3" cstate="screen"/>
          <a:stretch/>
        </p:blipFill>
        <p:spPr>
          <a:xfrm>
            <a:off x="4391280" y="0"/>
            <a:ext cx="4752720" cy="3863520"/>
          </a:xfrm>
          <a:prstGeom prst="rect">
            <a:avLst/>
          </a:prstGeom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4282" y="500042"/>
            <a:ext cx="35004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When some women went to see </a:t>
            </a:r>
            <a:r>
              <a:rPr lang="en-US" sz="4000" dirty="0" err="1" smtClean="0">
                <a:solidFill>
                  <a:srgbClr val="00B05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Jesus’s</a:t>
            </a:r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body it has gone! 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4214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 женщины пошли посмотреть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тело Иисуса, оно исчезло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407</TotalTime>
  <Words>413</Words>
  <Application>Microsoft Office PowerPoint</Application>
  <PresentationFormat>Экран (4:3)</PresentationFormat>
  <Paragraphs>52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Начальная</vt:lpstr>
      <vt:lpstr>  Муниципальное бюджетное дошкольное образовательное учреждение «Слободской детский сад «Пряничный домик </vt:lpstr>
      <vt:lpstr>Look at the screen and try to guess what festival it is. </vt:lpstr>
      <vt:lpstr>  Easter is a religious holiday. It is celebrated in spring, in April or May. In this day we remember  Jesus Christ, go to church and congratulate our friends. 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Craft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modified xsi:type="dcterms:W3CDTF">2024-02-08T14:31:42Z</dcterms:modified>
</cp:coreProperties>
</file>