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22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34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54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02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82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06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4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1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77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35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53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51ED0-CC9A-4FE6-873E-27F9920AC524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6885D-A84F-4461-8181-B4B8C6170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32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5"/>
            <a:ext cx="9149961" cy="68535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5805264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Сапожникова Евгения Ивановна, воспитатель группы младшего дошкольного возраста «Брусничка»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583055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МАДОУ ДСКВ «Родничок»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45397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727" cy="6848866"/>
          </a:xfrm>
        </p:spPr>
      </p:pic>
    </p:spTree>
    <p:extLst>
      <p:ext uri="{BB962C8B-B14F-4D97-AF65-F5344CB8AC3E}">
        <p14:creationId xmlns:p14="http://schemas.microsoft.com/office/powerpoint/2010/main" val="3144237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"/>
            <a:ext cx="9144000" cy="6849071"/>
          </a:xfrm>
        </p:spPr>
      </p:pic>
    </p:spTree>
    <p:extLst>
      <p:ext uri="{BB962C8B-B14F-4D97-AF65-F5344CB8AC3E}">
        <p14:creationId xmlns:p14="http://schemas.microsoft.com/office/powerpoint/2010/main" val="3291102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49070"/>
          </a:xfrm>
        </p:spPr>
      </p:pic>
    </p:spTree>
    <p:extLst>
      <p:ext uri="{BB962C8B-B14F-4D97-AF65-F5344CB8AC3E}">
        <p14:creationId xmlns:p14="http://schemas.microsoft.com/office/powerpoint/2010/main" val="2744721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" y="0"/>
            <a:ext cx="9144000" cy="6849070"/>
          </a:xfrm>
        </p:spPr>
      </p:pic>
    </p:spTree>
    <p:extLst>
      <p:ext uri="{BB962C8B-B14F-4D97-AF65-F5344CB8AC3E}">
        <p14:creationId xmlns:p14="http://schemas.microsoft.com/office/powerpoint/2010/main" val="3651461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16" y="-21712"/>
            <a:ext cx="9155922" cy="6858000"/>
          </a:xfrm>
        </p:spPr>
      </p:pic>
    </p:spTree>
    <p:extLst>
      <p:ext uri="{BB962C8B-B14F-4D97-AF65-F5344CB8AC3E}">
        <p14:creationId xmlns:p14="http://schemas.microsoft.com/office/powerpoint/2010/main" val="2433932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9369" cy="6858000"/>
          </a:xfrm>
        </p:spPr>
      </p:pic>
    </p:spTree>
    <p:extLst>
      <p:ext uri="{BB962C8B-B14F-4D97-AF65-F5344CB8AC3E}">
        <p14:creationId xmlns:p14="http://schemas.microsoft.com/office/powerpoint/2010/main" val="3812530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8"/>
            <a:ext cx="9153873" cy="6856466"/>
          </a:xfrm>
        </p:spPr>
      </p:pic>
    </p:spTree>
    <p:extLst>
      <p:ext uri="{BB962C8B-B14F-4D97-AF65-F5344CB8AC3E}">
        <p14:creationId xmlns:p14="http://schemas.microsoft.com/office/powerpoint/2010/main" val="442492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3" y="0"/>
            <a:ext cx="9130497" cy="6858000"/>
          </a:xfrm>
        </p:spPr>
      </p:pic>
    </p:spTree>
    <p:extLst>
      <p:ext uri="{BB962C8B-B14F-4D97-AF65-F5344CB8AC3E}">
        <p14:creationId xmlns:p14="http://schemas.microsoft.com/office/powerpoint/2010/main" val="381891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580"/>
          </a:xfrm>
        </p:spPr>
      </p:pic>
    </p:spTree>
    <p:extLst>
      <p:ext uri="{BB962C8B-B14F-4D97-AF65-F5344CB8AC3E}">
        <p14:creationId xmlns:p14="http://schemas.microsoft.com/office/powerpoint/2010/main" val="11253758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69" y="527"/>
            <a:ext cx="9189369" cy="6883053"/>
          </a:xfrm>
        </p:spPr>
      </p:pic>
    </p:spTree>
    <p:extLst>
      <p:ext uri="{BB962C8B-B14F-4D97-AF65-F5344CB8AC3E}">
        <p14:creationId xmlns:p14="http://schemas.microsoft.com/office/powerpoint/2010/main" val="677158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70" y="-25053"/>
            <a:ext cx="9189369" cy="6883053"/>
          </a:xfrm>
        </p:spPr>
      </p:pic>
    </p:spTree>
    <p:extLst>
      <p:ext uri="{BB962C8B-B14F-4D97-AF65-F5344CB8AC3E}">
        <p14:creationId xmlns:p14="http://schemas.microsoft.com/office/powerpoint/2010/main" val="32978418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02" y="0"/>
            <a:ext cx="9198654" cy="6890008"/>
          </a:xfrm>
        </p:spPr>
      </p:pic>
    </p:spTree>
    <p:extLst>
      <p:ext uri="{BB962C8B-B14F-4D97-AF65-F5344CB8AC3E}">
        <p14:creationId xmlns:p14="http://schemas.microsoft.com/office/powerpoint/2010/main" val="2781306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70" y="-25053"/>
            <a:ext cx="9189370" cy="6883054"/>
          </a:xfrm>
        </p:spPr>
      </p:pic>
    </p:spTree>
    <p:extLst>
      <p:ext uri="{BB962C8B-B14F-4D97-AF65-F5344CB8AC3E}">
        <p14:creationId xmlns:p14="http://schemas.microsoft.com/office/powerpoint/2010/main" val="321054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01673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0074" cy="6883580"/>
          </a:xfrm>
        </p:spPr>
      </p:pic>
    </p:spTree>
    <p:extLst>
      <p:ext uri="{BB962C8B-B14F-4D97-AF65-F5344CB8AC3E}">
        <p14:creationId xmlns:p14="http://schemas.microsoft.com/office/powerpoint/2010/main" val="362793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9176"/>
          </a:xfrm>
        </p:spPr>
      </p:pic>
    </p:spTree>
    <p:extLst>
      <p:ext uri="{BB962C8B-B14F-4D97-AF65-F5344CB8AC3E}">
        <p14:creationId xmlns:p14="http://schemas.microsoft.com/office/powerpoint/2010/main" val="793944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560"/>
            <a:ext cx="9144000" cy="6849070"/>
          </a:xfrm>
        </p:spPr>
      </p:pic>
    </p:spTree>
    <p:extLst>
      <p:ext uri="{BB962C8B-B14F-4D97-AF65-F5344CB8AC3E}">
        <p14:creationId xmlns:p14="http://schemas.microsoft.com/office/powerpoint/2010/main" val="1971435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51394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1"/>
            <a:ext cx="9143999" cy="6849069"/>
          </a:xfrm>
        </p:spPr>
      </p:pic>
    </p:spTree>
    <p:extLst>
      <p:ext uri="{BB962C8B-B14F-4D97-AF65-F5344CB8AC3E}">
        <p14:creationId xmlns:p14="http://schemas.microsoft.com/office/powerpoint/2010/main" val="1050646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17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9</cp:revision>
  <dcterms:created xsi:type="dcterms:W3CDTF">2023-10-27T01:12:45Z</dcterms:created>
  <dcterms:modified xsi:type="dcterms:W3CDTF">2024-02-08T15:37:35Z</dcterms:modified>
</cp:coreProperties>
</file>