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D2FC71-958E-4D9C-B22B-7DB2794C314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16E822-1312-455F-A868-93E37FDE68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052736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Интерактивная игра </a:t>
            </a:r>
            <a:r>
              <a:rPr lang="ru-RU" dirty="0" smtClean="0">
                <a:solidFill>
                  <a:srgbClr val="FF0000"/>
                </a:solidFill>
              </a:rPr>
              <a:t>раскраска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«Сосчитай правильно и раскрась мяч»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596336" y="5805264"/>
            <a:ext cx="432048" cy="432048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синий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2492896"/>
            <a:ext cx="3086697" cy="4365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486916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Богомолова А.Ю.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48680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Verdana" pitchFamily="34" charset="0"/>
                <a:ea typeface="Verdana" pitchFamily="34" charset="0"/>
              </a:rPr>
              <a:t>Цель: В игровой форме  закрепить умение  детей решать </a:t>
            </a:r>
          </a:p>
          <a:p>
            <a:r>
              <a:rPr lang="ru-RU" sz="2400" dirty="0" smtClean="0">
                <a:latin typeface="Verdana" pitchFamily="34" charset="0"/>
                <a:ea typeface="Verdana" pitchFamily="34" charset="0"/>
              </a:rPr>
              <a:t>примеры на сложение.</a:t>
            </a:r>
          </a:p>
          <a:p>
            <a:r>
              <a:rPr lang="ru-RU" sz="2400" dirty="0" smtClean="0">
                <a:latin typeface="Verdana" pitchFamily="34" charset="0"/>
                <a:ea typeface="Verdana" pitchFamily="34" charset="0"/>
              </a:rPr>
              <a:t>Игровое правило: Решить пример и правильно нажать на ответ . </a:t>
            </a:r>
          </a:p>
          <a:p>
            <a:r>
              <a:rPr lang="ru-RU" sz="2400" dirty="0" smtClean="0">
                <a:latin typeface="Verdana" pitchFamily="34" charset="0"/>
                <a:ea typeface="Verdana" pitchFamily="34" charset="0"/>
              </a:rPr>
              <a:t>Если пример решен правильно, то часть мяча, на которой написан пример  закраситься. Если не правильно останется бесцветной.</a:t>
            </a:r>
            <a:endParaRPr lang="ru-RU" sz="2400" dirty="0"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skraski-dlya-malyshej_00038.jpg"/>
          <p:cNvPicPr>
            <a:picLocks noChangeAspect="1"/>
          </p:cNvPicPr>
          <p:nvPr/>
        </p:nvPicPr>
        <p:blipFill>
          <a:blip r:embed="rId4" cstate="print"/>
          <a:srcRect l="2485" t="4851"/>
          <a:stretch>
            <a:fillRect/>
          </a:stretch>
        </p:blipFill>
        <p:spPr>
          <a:xfrm>
            <a:off x="4067944" y="332656"/>
            <a:ext cx="4729005" cy="626469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620688"/>
            <a:ext cx="2952328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Решите примеры и закрасьте мячик 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8448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1+1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55576" y="2852936"/>
            <a:ext cx="936104" cy="576064"/>
          </a:xfrm>
          <a:prstGeom prst="clou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827584" y="4149080"/>
            <a:ext cx="936104" cy="576064"/>
          </a:xfrm>
          <a:prstGeom prst="clou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 rot="306372">
            <a:off x="851362" y="5197707"/>
            <a:ext cx="936104" cy="576064"/>
          </a:xfrm>
          <a:prstGeom prst="clou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555776" y="2708920"/>
            <a:ext cx="936104" cy="576064"/>
          </a:xfrm>
          <a:prstGeom prst="clou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лако 10">
            <a:hlinkClick r:id="" action="ppaction://hlinkshowjump?jump=nextslide"/>
          </p:cNvPr>
          <p:cNvSpPr/>
          <p:nvPr/>
        </p:nvSpPr>
        <p:spPr>
          <a:xfrm rot="243048">
            <a:off x="2699792" y="4005064"/>
            <a:ext cx="936104" cy="576064"/>
          </a:xfrm>
          <a:prstGeom prst="clou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skraski-dlya-malyshej_00038.jpg"/>
          <p:cNvPicPr>
            <a:picLocks noChangeAspect="1"/>
          </p:cNvPicPr>
          <p:nvPr/>
        </p:nvPicPr>
        <p:blipFill>
          <a:blip r:embed="rId4" cstate="print"/>
          <a:srcRect l="2485" t="4851"/>
          <a:stretch>
            <a:fillRect/>
          </a:stretch>
        </p:blipFill>
        <p:spPr>
          <a:xfrm>
            <a:off x="4067944" y="332656"/>
            <a:ext cx="4729005" cy="626469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620688"/>
            <a:ext cx="2952328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Ты молодец , ты справился с заданием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55576" y="2852936"/>
            <a:ext cx="936104" cy="576064"/>
          </a:xfrm>
          <a:prstGeom prst="clou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827584" y="4149080"/>
            <a:ext cx="936104" cy="576064"/>
          </a:xfrm>
          <a:prstGeom prst="clou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 rot="306372">
            <a:off x="851362" y="5197707"/>
            <a:ext cx="936104" cy="576064"/>
          </a:xfrm>
          <a:prstGeom prst="clou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лако 9">
            <a:hlinkClick r:id="" action="ppaction://hlinkshowjump?jump=nextslide"/>
          </p:cNvPr>
          <p:cNvSpPr/>
          <p:nvPr/>
        </p:nvSpPr>
        <p:spPr>
          <a:xfrm>
            <a:off x="2555776" y="2708920"/>
            <a:ext cx="936104" cy="576064"/>
          </a:xfrm>
          <a:prstGeom prst="clou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 rot="243048">
            <a:off x="2699792" y="4005064"/>
            <a:ext cx="936104" cy="576064"/>
          </a:xfrm>
          <a:prstGeom prst="clou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красный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-243408"/>
            <a:ext cx="48494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8024" y="18448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1+1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24128" y="18448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2+2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skraski-dlya-malyshej_00038.jpg"/>
          <p:cNvPicPr>
            <a:picLocks noChangeAspect="1"/>
          </p:cNvPicPr>
          <p:nvPr/>
        </p:nvPicPr>
        <p:blipFill>
          <a:blip r:embed="rId4" cstate="print"/>
          <a:srcRect l="2485" t="4851"/>
          <a:stretch>
            <a:fillRect/>
          </a:stretch>
        </p:blipFill>
        <p:spPr>
          <a:xfrm>
            <a:off x="4067944" y="332656"/>
            <a:ext cx="4729005" cy="626469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620688"/>
            <a:ext cx="2952328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Ты молодец , ты справился с заданием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55576" y="2852936"/>
            <a:ext cx="936104" cy="576064"/>
          </a:xfrm>
          <a:prstGeom prst="clou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" action="ppaction://hlinkshowjump?jump=nextslide"/>
              </a:rPr>
              <a:t>10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827584" y="4149080"/>
            <a:ext cx="936104" cy="576064"/>
          </a:xfrm>
          <a:prstGeom prst="clou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 rot="306372">
            <a:off x="851362" y="5197707"/>
            <a:ext cx="936104" cy="576064"/>
          </a:xfrm>
          <a:prstGeom prst="clou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555776" y="2708920"/>
            <a:ext cx="936104" cy="576064"/>
          </a:xfrm>
          <a:prstGeom prst="clou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 rot="243048">
            <a:off x="2699792" y="4005064"/>
            <a:ext cx="936104" cy="576064"/>
          </a:xfrm>
          <a:prstGeom prst="clou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красный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-243408"/>
            <a:ext cx="4849499" cy="6858000"/>
          </a:xfrm>
          <a:prstGeom prst="rect">
            <a:avLst/>
          </a:prstGeom>
        </p:spPr>
      </p:pic>
      <p:pic>
        <p:nvPicPr>
          <p:cNvPr id="15" name="Рисунок 14" descr="зеленый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7944" y="-213586"/>
            <a:ext cx="4777491" cy="67561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24128" y="18448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2+2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8448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1+1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0" y="299695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5+5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askraski-dlya-malyshej_00038.jpg"/>
          <p:cNvPicPr>
            <a:picLocks noChangeAspect="1"/>
          </p:cNvPicPr>
          <p:nvPr/>
        </p:nvPicPr>
        <p:blipFill>
          <a:blip r:embed="rId4" cstate="print"/>
          <a:srcRect l="2485" t="4851"/>
          <a:stretch>
            <a:fillRect/>
          </a:stretch>
        </p:blipFill>
        <p:spPr>
          <a:xfrm>
            <a:off x="4067944" y="332656"/>
            <a:ext cx="4729005" cy="626469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620688"/>
            <a:ext cx="2952328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Умница у тебя все правильно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755576" y="2852936"/>
            <a:ext cx="936104" cy="576064"/>
          </a:xfrm>
          <a:prstGeom prst="cloud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827584" y="4149080"/>
            <a:ext cx="936104" cy="576064"/>
          </a:xfrm>
          <a:prstGeom prst="cloud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 rot="306372">
            <a:off x="851362" y="5197707"/>
            <a:ext cx="936104" cy="576064"/>
          </a:xfrm>
          <a:prstGeom prst="cloud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555776" y="2708920"/>
            <a:ext cx="936104" cy="576064"/>
          </a:xfrm>
          <a:prstGeom prst="clou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 rot="243048">
            <a:off x="2699792" y="4005064"/>
            <a:ext cx="936104" cy="576064"/>
          </a:xfrm>
          <a:prstGeom prst="cloud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красный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-243408"/>
            <a:ext cx="4849499" cy="6858000"/>
          </a:xfrm>
          <a:prstGeom prst="rect">
            <a:avLst/>
          </a:prstGeom>
        </p:spPr>
      </p:pic>
      <p:pic>
        <p:nvPicPr>
          <p:cNvPr id="15" name="Рисунок 14" descr="зеленый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5936" y="-315416"/>
            <a:ext cx="4849499" cy="6858000"/>
          </a:xfrm>
          <a:prstGeom prst="rect">
            <a:avLst/>
          </a:prstGeom>
        </p:spPr>
      </p:pic>
      <p:pic>
        <p:nvPicPr>
          <p:cNvPr id="14" name="Рисунок 13" descr="синий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95936" y="-315416"/>
            <a:ext cx="4849499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24128" y="18448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2+2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0" y="299695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5+5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844824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1+1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104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Интерактивная игра раскраска «Сосчитай правильно и раскрась мяч»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раскраска</dc:title>
  <dc:creator>Home</dc:creator>
  <cp:lastModifiedBy>Home</cp:lastModifiedBy>
  <cp:revision>2</cp:revision>
  <dcterms:created xsi:type="dcterms:W3CDTF">2023-11-18T06:16:01Z</dcterms:created>
  <dcterms:modified xsi:type="dcterms:W3CDTF">2024-02-09T06:40:38Z</dcterms:modified>
</cp:coreProperties>
</file>