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11DC6-4A7E-4BC6-8D18-5D5F7BE7A9A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4302-D7CE-494C-AC97-1788A9E5D1D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11DC6-4A7E-4BC6-8D18-5D5F7BE7A9A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4302-D7CE-494C-AC97-1788A9E5D1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11DC6-4A7E-4BC6-8D18-5D5F7BE7A9A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4302-D7CE-494C-AC97-1788A9E5D1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11DC6-4A7E-4BC6-8D18-5D5F7BE7A9A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4302-D7CE-494C-AC97-1788A9E5D1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11DC6-4A7E-4BC6-8D18-5D5F7BE7A9A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4302-D7CE-494C-AC97-1788A9E5D1D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11DC6-4A7E-4BC6-8D18-5D5F7BE7A9A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4302-D7CE-494C-AC97-1788A9E5D1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11DC6-4A7E-4BC6-8D18-5D5F7BE7A9A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4302-D7CE-494C-AC97-1788A9E5D1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11DC6-4A7E-4BC6-8D18-5D5F7BE7A9A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4302-D7CE-494C-AC97-1788A9E5D1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11DC6-4A7E-4BC6-8D18-5D5F7BE7A9A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4302-D7CE-494C-AC97-1788A9E5D1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11DC6-4A7E-4BC6-8D18-5D5F7BE7A9A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4302-D7CE-494C-AC97-1788A9E5D1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11DC6-4A7E-4BC6-8D18-5D5F7BE7A9A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364302-D7CE-494C-AC97-1788A9E5D1D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0111DC6-4A7E-4BC6-8D18-5D5F7BE7A9A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364302-D7CE-494C-AC97-1788A9E5D1D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85728"/>
            <a:ext cx="8458200" cy="5715040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«Детский сад № 17 «Теремок» г. Сальска.</a:t>
            </a:r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Особенности детей с расстройствами аутистического спектра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Подготовила: учитель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- логопед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И.В. Минко</a:t>
            </a:r>
            <a:endParaRPr lang="ru-RU" sz="2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44584"/>
            <a:ext cx="5112568" cy="345638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рисование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особый игровой метод, в ходе которого взрослый вместе с ребенком рисует различные предметы, ситуации из жизни ребенка и его семьи, разнообразные сюжеты из мира людей и природы. Такое рисование обязательно сопровождается эмоциональным комментарием.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admin\Desktop\scale_1200 (3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402022"/>
            <a:ext cx="3240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609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931224" cy="1728192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Подводя итоги, можно сказать, что, несмотря на все трудности и препятствия, которые неминуемо встретятся на пути аутичного ребенка в жизни,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«дорогу осилит идущий».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admin\Desktop\мальчик-и-лун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212225"/>
            <a:ext cx="7020000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269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124744"/>
            <a:ext cx="7069090" cy="50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2935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962678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Расстройства аутистического спектра (РАС)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3" name="Picture 2" descr="C:\Users\admin\Desktop\ea6320b49221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6" y="2276871"/>
            <a:ext cx="3648406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39952" y="2132856"/>
            <a:ext cx="468052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спектр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психологических характеристик, описывающих широкий круг аномального поведения и затруднений в социальном взаимодействии и коммуникациях, а также жестко ограниченных интересов и часто повторяющихся поведенческих актов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260" y="2060848"/>
            <a:ext cx="8511480" cy="648072"/>
          </a:xfrm>
        </p:spPr>
        <p:txBody>
          <a:bodyPr>
            <a:noAutofit/>
          </a:bodyPr>
          <a:lstStyle/>
          <a:p>
            <a:pPr algn="ctr"/>
            <a:r>
              <a:rPr lang="ru-RU" sz="4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симптомы</a:t>
            </a:r>
            <a:br>
              <a:rPr lang="ru-RU" sz="4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100402"/>
            <a:ext cx="511256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*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Неспособность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вступать в контакт с другими людьми.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* Задержка речевого развития.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* Некоммуникативная речь.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* Отставленная эхолалия.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* Перестановка личных местоимений.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* Повторяющаяся и стереотипная игра.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* Стремление к разнообразию.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* Хорошая механическая память.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* Начало проявления с рождения или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30 месяцев.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550695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выделенные Л. Каннером, которые характеризуют синдром </a:t>
            </a:r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аутизма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2050" name="Picture 2" descr="C:\Users\admin\Desktop\Autism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286531"/>
            <a:ext cx="288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926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аутизма</a:t>
            </a:r>
            <a:endParaRPr lang="ru-RU" sz="40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3630" y="1484784"/>
            <a:ext cx="8285153" cy="39703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Психодинамические факторы.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Влияние окружающей среды.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Органические невролого-биологические нарушения.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Биохимические патологии.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Генетический фактор.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Диагноз аутизм присущ также детям с такими генетическими заболеваниями, как:</a:t>
            </a: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Синдром фрагильной Х-хромосомы.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Туберозный склероз.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Синдром Ангельмана.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Синдром Жубера.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Синдром Коэна.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Эпилептическая энцефалопатия.</a:t>
            </a:r>
          </a:p>
        </p:txBody>
      </p:sp>
      <p:pic>
        <p:nvPicPr>
          <p:cNvPr id="3074" name="Picture 2" descr="C:\Users\admin\Desktop\9892320t1h53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0618" y="3789040"/>
            <a:ext cx="4210247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4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36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аутизма</a:t>
            </a:r>
            <a:endParaRPr lang="ru-RU" sz="36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5400600" cy="46085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2 (3) – 11 лет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В своей речи используют всего лишь несколько слов.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Наличие стереотипных движений.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Сильное беспокойство при смене обычной обстановки.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Большие трудности в овладении письмом и чтением.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Проявляет интерес к какому-то одному типу деятельности.</a:t>
            </a:r>
          </a:p>
          <a:p>
            <a:pPr marL="0" indent="0"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после 11 лет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Элементарные навыки сформированы.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Желание общаться отсутствует.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Присутствует агрессия по отношению к окружающим людям.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Возможны частые депрессии, эпилептические приступы.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Одиночество – преобладающее состояние.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060848"/>
            <a:ext cx="3240000" cy="3502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1649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ru-RU" sz="36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Стереотипия при аутизме</a:t>
            </a:r>
            <a:endParaRPr lang="ru-RU" sz="36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568952" cy="3096344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Типичная стереотипия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считается 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поведенческая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Она характеризуется тем, что страдающие аутизмом довольно консервативны к своему окружающему миру. Они не терпят никаких изменений в своей жизни (негативно относятся к новым вещам, еде, игрушкам.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admin\Desktop\00-3-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786287"/>
            <a:ext cx="3846153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2780928"/>
            <a:ext cx="4572000" cy="291772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Двигательная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стереотипия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довольно распространенное явление среди детей страдающих аутизмом. Оно состоит в том, что в течении дня ребенок часто и ритмично повторяет одно и то же движение.</a:t>
            </a:r>
          </a:p>
          <a:p>
            <a:pPr lvl="0" algn="just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Иногда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с аутизмом можно наблюдать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речевую стереотипию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Её особенностью считается то, что ребенок самопроизвольно повторяет по многу раз одни и те же слова или фразы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4280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ru-RU" sz="36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Сенсорные игры</a:t>
            </a:r>
            <a:endParaRPr lang="ru-RU" sz="36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504056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Сенсорными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мы условно называем игры, цель которых – дать ребенку новые чувствительные ощущения. Ощущения могут быть самыми разнообразными:</a:t>
            </a:r>
          </a:p>
          <a:p>
            <a:pPr marL="0" indent="0" algn="just"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зрительные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(например, ребенок видит яркие цвета, их перетекание друг в друга, смешивание):</a:t>
            </a:r>
          </a:p>
          <a:p>
            <a:pPr marL="0" indent="0" algn="just"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слуховые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(ребенок слышит разнообразные звуки, от шуршанья опавших листьев до звучания музыкальных инструментов, учиться их различать);</a:t>
            </a:r>
          </a:p>
          <a:p>
            <a:pPr marL="0" indent="0" algn="just"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тактильные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(то, что ребенок ощущает посредством прикосновений, ощупывания: это и различные по фактуре материалы, от мягкого махрового полотенца до прохладной гладкой поверхности стекла; и различные по величине и форме предметы – большой мяч и крохотные бусинки, различные шарики и кубики; и соприкосновения, объятия с другим человеком);</a:t>
            </a:r>
          </a:p>
          <a:p>
            <a:pPr marL="0" indent="0" algn="just"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двигательные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(ощущения от движений тела в пространстве и ритма движений – бег, ходьба, танцы);</a:t>
            </a:r>
          </a:p>
          <a:p>
            <a:pPr marL="0" indent="0" algn="just"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обонятельные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(ребенок вдыхает и учится различать разнообразные запахи окружающего мира – от аромата котлетки и маминых духов до запаха деревянного забора и стальной перекладины);</a:t>
            </a:r>
          </a:p>
          <a:p>
            <a:pPr marL="0" indent="0" algn="just"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вкусовые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(ребенок пробует и учится различать на вкус разные продукты питания и блюда).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372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ru-RU" sz="36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сенсорных игр</a:t>
            </a:r>
            <a:endParaRPr lang="ru-RU" sz="36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красками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Цветная вода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Смешиваем краски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Кукольный обед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водой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Переливание воды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Открывай! – Закрывай!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Фонтан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Бассейн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Озеро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Море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Купание кукол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Мытье посуды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admin\Desktop\160114221630debe4408044486abf691155f1016bb912458x3405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772816"/>
            <a:ext cx="4320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7819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176</TotalTime>
  <Words>585</Words>
  <Application>Microsoft Office PowerPoint</Application>
  <PresentationFormat>Экран (4:3)</PresentationFormat>
  <Paragraphs>75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Презентация PowerPoint</vt:lpstr>
      <vt:lpstr>Презентация PowerPoint</vt:lpstr>
      <vt:lpstr>      Расстройства аутистического спектра (РАС) </vt:lpstr>
      <vt:lpstr>   Основные симптомы  </vt:lpstr>
      <vt:lpstr>Причины аутизма</vt:lpstr>
      <vt:lpstr>Признаки аутизма</vt:lpstr>
      <vt:lpstr>Стереотипия при аутизме</vt:lpstr>
      <vt:lpstr>Сенсорные игры</vt:lpstr>
      <vt:lpstr>Виды сенсорных игр</vt:lpstr>
      <vt:lpstr>Совместное рисование –  это особый игровой метод, в ходе которого взрослый вместе с ребенком рисует различные предметы, ситуации из жизни ребенка и его семьи, разнообразные сюжеты из мира людей и природы. Такое рисование обязательно сопровождается эмоциональным комментарием.</vt:lpstr>
      <vt:lpstr>         Подводя итоги, можно сказать, что, несмотря на все трудности и препятствия, которые неминуемо встретятся на пути аутичного ребенка в жизни,  «дорогу осилит идущий».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общеразвивающего вида с приоритетным осуществлением деятельности по художественно-эстетическому направлению развития второй категории № 17 «Теремок» г. Сальска.</dc:title>
  <dc:creator>Admin</dc:creator>
  <cp:lastModifiedBy>admin</cp:lastModifiedBy>
  <cp:revision>16</cp:revision>
  <dcterms:created xsi:type="dcterms:W3CDTF">2016-10-30T17:37:32Z</dcterms:created>
  <dcterms:modified xsi:type="dcterms:W3CDTF">2024-01-31T11:07:41Z</dcterms:modified>
</cp:coreProperties>
</file>