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136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027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156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2426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781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7819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459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556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162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29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22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476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189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354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787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818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642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9D67E1C-3EEE-4B4C-B354-0CD2272FCA7F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291E7F4-98BF-44DA-A3F7-BE6546D8F0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163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573" y="464023"/>
            <a:ext cx="7888952" cy="566570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51129" y="5934670"/>
            <a:ext cx="55443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Красная Шапочка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2272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493" y="345009"/>
            <a:ext cx="8584442" cy="534842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1869" y="5693432"/>
            <a:ext cx="2775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Золушка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4655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554" y="232013"/>
            <a:ext cx="8225960" cy="514122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06364" y="5693432"/>
            <a:ext cx="3906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Дядя Федор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8953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841" y="1331997"/>
            <a:ext cx="5785266" cy="43318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456153" y="2803562"/>
            <a:ext cx="16395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Волк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5307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961" y="1296538"/>
            <a:ext cx="6096833" cy="39578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91285" y="2598845"/>
            <a:ext cx="30422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Богатыри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9500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9" y="749873"/>
            <a:ext cx="4384495" cy="512473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59616" y="2850576"/>
            <a:ext cx="4186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Кот в сапогах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68735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258125"/>
              </p:ext>
            </p:extLst>
          </p:nvPr>
        </p:nvGraphicFramePr>
        <p:xfrm>
          <a:off x="1392072" y="95534"/>
          <a:ext cx="9097190" cy="6583680"/>
        </p:xfrm>
        <a:graphic>
          <a:graphicData uri="http://schemas.openxmlformats.org/drawingml/2006/table">
            <a:tbl>
              <a:tblPr firstRow="1" firstCol="1" bandRow="1"/>
              <a:tblGrid>
                <a:gridCol w="9097190"/>
              </a:tblGrid>
              <a:tr h="1367506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Какая профессия у Президента Республики Беларусь?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а) политолог;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б) историк, экономист;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в) агроном, механизатор.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54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2. Представитель какой профессии должен одеть </a:t>
                      </a:r>
                      <a:r>
                        <a:rPr lang="ru-RU" sz="24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спецформу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за 46 секунд?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а) хирург;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б) пожарный;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в) пилот.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54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3. Представители какой профессии используют эту одежду: альба, орнат, стола?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а) дизайнер;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б) организатор мероприятий;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в) священнослужитель.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54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4. Человек какой профессии написал книгу «Маленький принц»?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а) историк;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б) военный;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в) пилот.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6629096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17</TotalTime>
  <Words>108</Words>
  <Application>Microsoft Office PowerPoint</Application>
  <PresentationFormat>Широкоэкранный</PresentationFormat>
  <Paragraphs>22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</cp:revision>
  <dcterms:created xsi:type="dcterms:W3CDTF">2022-11-13T08:40:56Z</dcterms:created>
  <dcterms:modified xsi:type="dcterms:W3CDTF">2022-11-13T08:58:51Z</dcterms:modified>
</cp:coreProperties>
</file>