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6"/>
  </p:notesMasterIdLst>
  <p:sldIdLst>
    <p:sldId id="256" r:id="rId2"/>
    <p:sldId id="257" r:id="rId3"/>
    <p:sldId id="262" r:id="rId4"/>
    <p:sldId id="265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4705" autoAdjust="0"/>
  </p:normalViewPr>
  <p:slideViewPr>
    <p:cSldViewPr showGuides="1">
      <p:cViewPr varScale="1">
        <p:scale>
          <a:sx n="55" d="100"/>
          <a:sy n="55" d="100"/>
        </p:scale>
        <p:origin x="878" y="38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B3E0FA-9769-4604-A226-553147E36258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E39EA7-352D-4534-8A46-4174FC8E87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69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A1F22-9960-47F6-AE7A-B240F2920725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0A0BD-A6D0-4A03-BF62-2E51CE6072A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A1F22-9960-47F6-AE7A-B240F2920725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0A0BD-A6D0-4A03-BF62-2E51CE6072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A1F22-9960-47F6-AE7A-B240F2920725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0A0BD-A6D0-4A03-BF62-2E51CE6072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A1F22-9960-47F6-AE7A-B240F2920725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0A0BD-A6D0-4A03-BF62-2E51CE6072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A1F22-9960-47F6-AE7A-B240F2920725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0A0BD-A6D0-4A03-BF62-2E51CE6072A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A1F22-9960-47F6-AE7A-B240F2920725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0A0BD-A6D0-4A03-BF62-2E51CE6072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A1F22-9960-47F6-AE7A-B240F2920725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0A0BD-A6D0-4A03-BF62-2E51CE6072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A1F22-9960-47F6-AE7A-B240F2920725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0A0BD-A6D0-4A03-BF62-2E51CE6072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A1F22-9960-47F6-AE7A-B240F2920725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0A0BD-A6D0-4A03-BF62-2E51CE6072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A1F22-9960-47F6-AE7A-B240F2920725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0A0BD-A6D0-4A03-BF62-2E51CE6072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A1F22-9960-47F6-AE7A-B240F2920725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7D0A0BD-A6D0-4A03-BF62-2E51CE6072A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B0A1F22-9960-47F6-AE7A-B240F2920725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D0A0BD-A6D0-4A03-BF62-2E51CE6072AF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971600" y="2204864"/>
            <a:ext cx="7772400" cy="1362456"/>
          </a:xfrm>
          <a:scene3d>
            <a:camera prst="perspectiveHeroicExtremeRightFacing"/>
            <a:lightRig rig="threePt" dir="t"/>
          </a:scene3d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sz="40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</a:t>
            </a:r>
            <a:br>
              <a:rPr lang="ru-RU" i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i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Мультимедийные дидактические игры по развитию связной речи</a:t>
            </a:r>
            <a:br>
              <a:rPr lang="ru-RU" i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endParaRPr lang="ru-RU" i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346992" y="3645024"/>
            <a:ext cx="7772400" cy="1509712"/>
          </a:xfrm>
          <a:scene3d>
            <a:camera prst="perspectiveHeroicExtremeRightFacing"/>
            <a:lightRig rig="threePt" dir="t"/>
          </a:scene3d>
        </p:spPr>
        <p:txBody>
          <a:bodyPr/>
          <a:lstStyle/>
          <a:p>
            <a:r>
              <a:rPr lang="ru-RU" dirty="0"/>
              <a:t>Для детей 3-4 лет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2924944"/>
            <a:ext cx="4733876" cy="3345272"/>
          </a:xfrm>
          <a:prstGeom prst="rect">
            <a:avLst/>
          </a:prstGeom>
          <a:ln/>
          <a:scene3d>
            <a:camera prst="perspectiveHeroicExtremeLeftFacing"/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EB9AEA8-C17C-4EF4-B209-282DFDE2E56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54868" y="232153"/>
            <a:ext cx="705954" cy="857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557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91300" y="0"/>
            <a:ext cx="7410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Дидактическая игра «Кто чем питается?»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164" y="906500"/>
            <a:ext cx="1915587" cy="237626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3" name="TextBox 2"/>
          <p:cNvSpPr txBox="1"/>
          <p:nvPr/>
        </p:nvSpPr>
        <p:spPr>
          <a:xfrm>
            <a:off x="485164" y="896526"/>
            <a:ext cx="1181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Щеночек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7369" y="921432"/>
            <a:ext cx="2341113" cy="234111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TextBox 3"/>
          <p:cNvSpPr txBox="1"/>
          <p:nvPr/>
        </p:nvSpPr>
        <p:spPr>
          <a:xfrm>
            <a:off x="3186191" y="896526"/>
            <a:ext cx="1181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Котёнок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901720"/>
            <a:ext cx="2357064" cy="23858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6156176" y="903085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Зайчик</a:t>
            </a: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5126335"/>
            <a:ext cx="2410209" cy="156909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7272" y="5126335"/>
            <a:ext cx="2021210" cy="154072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395" y="5136776"/>
            <a:ext cx="2219123" cy="155865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6" name="TextBox 5"/>
          <p:cNvSpPr txBox="1"/>
          <p:nvPr/>
        </p:nvSpPr>
        <p:spPr>
          <a:xfrm>
            <a:off x="6320990" y="5136776"/>
            <a:ext cx="1273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косточка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89797" y="5136776"/>
            <a:ext cx="1276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Морковка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1819" y="513677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Рыбка</a:t>
            </a:r>
          </a:p>
        </p:txBody>
      </p:sp>
      <p:cxnSp>
        <p:nvCxnSpPr>
          <p:cNvPr id="10" name="Прямая со стрелкой 9"/>
          <p:cNvCxnSpPr>
            <a:cxnSpLocks/>
            <a:stCxn id="6" idx="0"/>
          </p:cNvCxnSpPr>
          <p:nvPr/>
        </p:nvCxnSpPr>
        <p:spPr>
          <a:xfrm flipH="1" flipV="1">
            <a:off x="1637017" y="3320709"/>
            <a:ext cx="5320526" cy="181606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1331640" y="3212976"/>
            <a:ext cx="2980580" cy="1923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4312220" y="3212976"/>
            <a:ext cx="2645322" cy="1923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7811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7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7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404664"/>
            <a:ext cx="8100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Дидактическая игра «Четвертый лишний»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556880"/>
            <a:ext cx="2304256" cy="1843405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3628" y="3933056"/>
            <a:ext cx="2088232" cy="2088232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3806" y="1512017"/>
            <a:ext cx="2808312" cy="1872208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951312"/>
            <a:ext cx="3679957" cy="2069976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651342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8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59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1376772"/>
            <a:ext cx="1380919" cy="1934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2255" y="895872"/>
            <a:ext cx="1279649" cy="1810704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895872"/>
            <a:ext cx="1512168" cy="1512168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43039" y="692696"/>
            <a:ext cx="1368152" cy="1368152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pic>
        <p:nvPicPr>
          <p:cNvPr id="1047" name="Picture 23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62218"/>
            <a:ext cx="1022551" cy="1368152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</p:pic>
      <p:pic>
        <p:nvPicPr>
          <p:cNvPr id="1048" name="Picture 24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376" y="548680"/>
            <a:ext cx="959839" cy="1103276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sp>
        <p:nvSpPr>
          <p:cNvPr id="3" name="TextBox 2"/>
          <p:cNvSpPr txBox="1"/>
          <p:nvPr/>
        </p:nvSpPr>
        <p:spPr>
          <a:xfrm>
            <a:off x="467544" y="-99392"/>
            <a:ext cx="9649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Дидактическая игра « Кто за кем»</a:t>
            </a:r>
          </a:p>
        </p:txBody>
      </p:sp>
    </p:spTree>
    <p:extLst>
      <p:ext uri="{BB962C8B-B14F-4D97-AF65-F5344CB8AC3E}">
        <p14:creationId xmlns:p14="http://schemas.microsoft.com/office/powerpoint/2010/main" val="4079183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59259E-6 L -0.61093 0.4858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556" y="242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11111E-6 L -0.32326 0.487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63" y="243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11111E-6 L 0.00399 0.462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" y="23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2.96296E-6 L 0.33473 0.4835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736" y="24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2.96296E-6 L 0.63698 0.504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0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840" y="25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295 0.00578 L 0.88472 0.4886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580" y="24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942</TotalTime>
  <Words>40</Words>
  <Application>Microsoft Office PowerPoint</Application>
  <PresentationFormat>Экран (4:3)</PresentationFormat>
  <Paragraphs>11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Calibri</vt:lpstr>
      <vt:lpstr>Constantia</vt:lpstr>
      <vt:lpstr>Wingdings 2</vt:lpstr>
      <vt:lpstr>Поток</vt:lpstr>
      <vt:lpstr>  Мультимедийные дидактические игры по развитию связной речи 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User</cp:lastModifiedBy>
  <cp:revision>54</cp:revision>
  <dcterms:created xsi:type="dcterms:W3CDTF">2019-11-23T09:29:57Z</dcterms:created>
  <dcterms:modified xsi:type="dcterms:W3CDTF">2024-02-10T08:01:03Z</dcterms:modified>
</cp:coreProperties>
</file>