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5"/>
  </p:notesMasterIdLst>
  <p:sldIdLst>
    <p:sldId id="256" r:id="rId2"/>
    <p:sldId id="263" r:id="rId3"/>
    <p:sldId id="264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61" autoAdjust="0"/>
    <p:restoredTop sz="94705" autoAdjust="0"/>
  </p:normalViewPr>
  <p:slideViewPr>
    <p:cSldViewPr showGuides="1">
      <p:cViewPr varScale="1">
        <p:scale>
          <a:sx n="55" d="100"/>
          <a:sy n="55" d="100"/>
        </p:scale>
        <p:origin x="878" y="53"/>
      </p:cViewPr>
      <p:guideLst>
        <p:guide orient="horz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B3E0FA-9769-4604-A226-553147E36258}" type="datetimeFigureOut">
              <a:rPr lang="ru-RU" smtClean="0"/>
              <a:t>10.02.2024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E39EA7-352D-4534-8A46-4174FC8E87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3692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A1F22-9960-47F6-AE7A-B240F2920725}" type="datetimeFigureOut">
              <a:rPr lang="ru-RU" smtClean="0"/>
              <a:t>10.02.2024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0A0BD-A6D0-4A03-BF62-2E51CE6072A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A1F22-9960-47F6-AE7A-B240F2920725}" type="datetimeFigureOut">
              <a:rPr lang="ru-RU" smtClean="0"/>
              <a:t>10.02.2024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0A0BD-A6D0-4A03-BF62-2E51CE6072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A1F22-9960-47F6-AE7A-B240F2920725}" type="datetimeFigureOut">
              <a:rPr lang="ru-RU" smtClean="0"/>
              <a:t>10.02.2024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0A0BD-A6D0-4A03-BF62-2E51CE6072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A1F22-9960-47F6-AE7A-B240F2920725}" type="datetimeFigureOut">
              <a:rPr lang="ru-RU" smtClean="0"/>
              <a:t>10.02.2024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0A0BD-A6D0-4A03-BF62-2E51CE6072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A1F22-9960-47F6-AE7A-B240F2920725}" type="datetimeFigureOut">
              <a:rPr lang="ru-RU" smtClean="0"/>
              <a:t>10.02.2024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0A0BD-A6D0-4A03-BF62-2E51CE6072A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A1F22-9960-47F6-AE7A-B240F2920725}" type="datetimeFigureOut">
              <a:rPr lang="ru-RU" smtClean="0"/>
              <a:t>10.02.2024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0A0BD-A6D0-4A03-BF62-2E51CE6072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A1F22-9960-47F6-AE7A-B240F2920725}" type="datetimeFigureOut">
              <a:rPr lang="ru-RU" smtClean="0"/>
              <a:t>10.02.2024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0A0BD-A6D0-4A03-BF62-2E51CE6072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A1F22-9960-47F6-AE7A-B240F2920725}" type="datetimeFigureOut">
              <a:rPr lang="ru-RU" smtClean="0"/>
              <a:t>10.02.2024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0A0BD-A6D0-4A03-BF62-2E51CE6072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A1F22-9960-47F6-AE7A-B240F2920725}" type="datetimeFigureOut">
              <a:rPr lang="ru-RU" smtClean="0"/>
              <a:t>10.02.2024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0A0BD-A6D0-4A03-BF62-2E51CE6072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A1F22-9960-47F6-AE7A-B240F2920725}" type="datetimeFigureOut">
              <a:rPr lang="ru-RU" smtClean="0"/>
              <a:t>10.02.2024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0A0BD-A6D0-4A03-BF62-2E51CE6072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A1F22-9960-47F6-AE7A-B240F2920725}" type="datetimeFigureOut">
              <a:rPr lang="ru-RU" smtClean="0"/>
              <a:t>10.02.2024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7D0A0BD-A6D0-4A03-BF62-2E51CE6072AF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B0A1F22-9960-47F6-AE7A-B240F2920725}" type="datetimeFigureOut">
              <a:rPr lang="ru-RU" smtClean="0"/>
              <a:t>10.02.2024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7D0A0BD-A6D0-4A03-BF62-2E51CE6072AF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67544" y="2276872"/>
            <a:ext cx="7772400" cy="1362456"/>
          </a:xfrm>
        </p:spPr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ru-RU" sz="4000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 Мультимедийные дидактические игры по развитию связной речи </a:t>
            </a:r>
            <a:br>
              <a:rPr lang="ru-RU" i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</a:br>
            <a:br>
              <a:rPr lang="ru-RU" i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</a:br>
            <a:endParaRPr lang="ru-RU" i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539552" y="3140968"/>
            <a:ext cx="7772400" cy="1509712"/>
          </a:xfrm>
        </p:spPr>
        <p:txBody>
          <a:bodyPr/>
          <a:lstStyle/>
          <a:p>
            <a:r>
              <a:rPr lang="ru-RU" dirty="0"/>
              <a:t>Для детей 4-5 лет</a:t>
            </a:r>
          </a:p>
        </p:txBody>
      </p:sp>
      <p:pic>
        <p:nvPicPr>
          <p:cNvPr id="1026" name="Picture 2" descr="https://189131.selcdn.ru/leonardo/uploadsForSiteId/32575/texteditor/4d98c376-1e60-49e1-aa95-04fe75994c8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2708920"/>
            <a:ext cx="3912369" cy="3912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IMG_20190627_181428_192.jpg">
            <a:extLst>
              <a:ext uri="{FF2B5EF4-FFF2-40B4-BE49-F238E27FC236}">
                <a16:creationId xmlns:a16="http://schemas.microsoft.com/office/drawing/2014/main" id="{8EB9AEA8-C17C-4EF4-B209-282DFDE2E56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8495" y="235753"/>
            <a:ext cx="705954" cy="857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1557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3508" y="0"/>
            <a:ext cx="51845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anose="02010803020104030203" pitchFamily="2" charset="-79"/>
              </a:rPr>
              <a:t>                  </a:t>
            </a:r>
            <a:r>
              <a:rPr lang="ru-RU" sz="2800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anose="02010803020104030203" pitchFamily="2" charset="-79"/>
              </a:rPr>
              <a:t>Дидактическая игра                     « Кто за кем пришел</a:t>
            </a:r>
            <a:r>
              <a:rPr lang="ru-RU" sz="2400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anose="02010803020104030203" pitchFamily="2" charset="-79"/>
              </a:rPr>
              <a:t>»</a:t>
            </a: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28307" y="154539"/>
            <a:ext cx="1152127" cy="1673480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892" y="4005064"/>
            <a:ext cx="967333" cy="1728706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49" y="1484784"/>
            <a:ext cx="1334489" cy="1478055"/>
          </a:xfrm>
          <a:prstGeom prst="rect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11811" y="2636912"/>
            <a:ext cx="1224685" cy="1572417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5221204"/>
            <a:ext cx="1800200" cy="1573794"/>
          </a:xfrm>
          <a:prstGeom prst="rect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5006404"/>
            <a:ext cx="1149171" cy="1788594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3942694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4566 -0.01204 L -0.28351 0.0194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458" y="15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268 -0.02129 L 0.18282 -0.1469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07" y="-62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007 -0.07847 L 0.34861 -0.06551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927" y="6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684 0.03287 L 0.09063 -0.21875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65" y="-125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142 -0.08379 L -0.30312 -0.05162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736" y="15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11 0.0743 L -0.14947 -0.04537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229" y="-59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4" y="1464867"/>
            <a:ext cx="2073530" cy="3140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2311451"/>
            <a:ext cx="2372058" cy="2294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83568" y="260648"/>
            <a:ext cx="820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Дидактическая игра « Что изменилось?»</a:t>
            </a: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561779"/>
            <a:ext cx="2149865" cy="304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66102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4.81481E-6 L -0.68611 -0.0020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306" y="-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21 -0.00902 L 0.65677 0.0099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090" y="9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948</TotalTime>
  <Words>29</Words>
  <Application>Microsoft Office PowerPoint</Application>
  <PresentationFormat>Экран (4:3)</PresentationFormat>
  <Paragraphs>4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Calibri</vt:lpstr>
      <vt:lpstr>Constantia</vt:lpstr>
      <vt:lpstr>Wingdings 2</vt:lpstr>
      <vt:lpstr>Поток</vt:lpstr>
      <vt:lpstr> Мультимедийные дидактические игры по развитию связной речи   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User</cp:lastModifiedBy>
  <cp:revision>52</cp:revision>
  <dcterms:created xsi:type="dcterms:W3CDTF">2019-11-23T09:29:57Z</dcterms:created>
  <dcterms:modified xsi:type="dcterms:W3CDTF">2024-02-10T08:01:47Z</dcterms:modified>
</cp:coreProperties>
</file>