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CA3F-CF14-4420-9EB1-B71385427BA8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F24C-39F8-429E-B49A-A4BEF4E09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599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CA3F-CF14-4420-9EB1-B71385427BA8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F24C-39F8-429E-B49A-A4BEF4E09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114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CA3F-CF14-4420-9EB1-B71385427BA8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F24C-39F8-429E-B49A-A4BEF4E09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808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CA3F-CF14-4420-9EB1-B71385427BA8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F24C-39F8-429E-B49A-A4BEF4E09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615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CA3F-CF14-4420-9EB1-B71385427BA8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F24C-39F8-429E-B49A-A4BEF4E09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527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CA3F-CF14-4420-9EB1-B71385427BA8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F24C-39F8-429E-B49A-A4BEF4E09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863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CA3F-CF14-4420-9EB1-B71385427BA8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F24C-39F8-429E-B49A-A4BEF4E09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308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CA3F-CF14-4420-9EB1-B71385427BA8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F24C-39F8-429E-B49A-A4BEF4E09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716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CA3F-CF14-4420-9EB1-B71385427BA8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F24C-39F8-429E-B49A-A4BEF4E09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76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CA3F-CF14-4420-9EB1-B71385427BA8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F24C-39F8-429E-B49A-A4BEF4E09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664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CA3F-CF14-4420-9EB1-B71385427BA8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F24C-39F8-429E-B49A-A4BEF4E09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824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7CA3F-CF14-4420-9EB1-B71385427BA8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BF24C-39F8-429E-B49A-A4BEF4E09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762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0" Type="http://schemas.openxmlformats.org/officeDocument/2006/relationships/image" Target="../media/image28.pn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ds-skazka.su/upload/iblock/b0c/veselye-cif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76" y="0"/>
            <a:ext cx="92170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424" y="2780928"/>
            <a:ext cx="91336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Arial" pitchFamily="34" charset="0"/>
                <a:cs typeface="Arial" pitchFamily="34" charset="0"/>
              </a:rPr>
              <a:t>«Путешествие по математическим заданиям»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1789365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Arial" pitchFamily="34" charset="0"/>
                <a:cs typeface="Arial" pitchFamily="34" charset="0"/>
              </a:rPr>
              <a:t>ФЭМП</a:t>
            </a:r>
            <a:endParaRPr lang="ru-RU" sz="5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66989" y="5661248"/>
            <a:ext cx="56893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Подготовила Березина В.Н.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95062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31.userapi.com/impf/WjS7fhfFWCz4_BdEc0disxUP4NDILrJFWmUYOQ/4PyH9XncdpM.jpg?size=1600x1200&amp;quality=95&amp;sign=417c143db72f9c8723e87126cd422b25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700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un9-87.userapi.com/impf/oDe8PsBlehUZfIrkZ5-qf-rqy86SlGQ8JMuBIA/DQU9NsCy4nU.jpg?size=1489x1600&amp;quality=95&amp;sign=2a4af8cb4175326831893f945ce346d3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9958"/>
            <a:ext cx="6552728" cy="6368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4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un9-77.userapi.com/impf/i4N4flSq1J4w_k4EIzFHquxgsY821VZ5TBAnOw/choBpiqWwEE.jpg?size=1538x1600&amp;quality=95&amp;sign=56278e579dae4af25671e98596a2d02b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60648"/>
            <a:ext cx="6192688" cy="6067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173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un9-48.userapi.com/impf/WnturanOBVFOiYlUd743HXc08xNPbda5ccidfA/vqXY0O39b6s.jpg?size=1582x1600&amp;quality=95&amp;sign=b84526fce3df57d8223b7d645ad1a6e7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32656"/>
            <a:ext cx="626469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85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kartinkin.net/uploads/posts/2021-01/1611963970_46-p-detskie-foni-s-lesom-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0" y="0"/>
            <a:ext cx="91637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https://img.youscreen.ru/wall/14977371464129/14977371464129_1920x12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2121371" cy="2140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s://img.youscreen.ru/wall/14977371464129/14977371464129_1920x12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012" y="855990"/>
            <a:ext cx="2121371" cy="2140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img.youscreen.ru/wall/14977371464129/14977371464129_1920x12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20888"/>
            <a:ext cx="2121371" cy="2140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527" y="724863"/>
            <a:ext cx="2120900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 descr="https://img.youscreen.ru/wall/14977371464129/14977371464129_1920x12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0763" y="2996952"/>
            <a:ext cx="2121371" cy="2140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099" y="3429000"/>
            <a:ext cx="2120900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827" y="2492896"/>
            <a:ext cx="2120900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72" y="18328"/>
            <a:ext cx="122555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 descr="https://thumbs.dreamstime.com/b/%D0%BF%D0%BE-%D1%8C%D0%BD%D0%BE%D1%81%D1%82%D1%8C%D1%8E-unpeeled-%D1%84%D1%83%D0%BD-%D1%83%D0%BA-%D1%81-%D0%B8%D1%81%D1%82%D1%8C%D1%8F%D0%BC%D0%B8-%D0%B7%D0%B0%D0%BA%D1%80%D1%8B%D0%B2%D0%B0%D0%B5%D1%82-%D0%B2%D0%B2%D0%B5%D1%80%D1%85-7854743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6" y="2274325"/>
            <a:ext cx="1099555" cy="1099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s://thumbs.dreamstime.com/b/%D0%BF%D0%BE-%D1%8C%D0%BD%D0%BE%D1%81%D1%82%D1%8C%D1%8E-unpeeled-%D1%84%D1%83%D0%BD-%D1%83%D0%BA-%D1%81-%D0%B8%D1%81%D1%82%D1%8C%D1%8F%D0%BC%D0%B8-%D0%B7%D0%B0%D0%BA%D1%80%D1%8B%D0%B2%D0%B0%D0%B5%D1%82-%D0%B2%D0%B2%D0%B5%D1%80%D1%85-7854743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527" y="477729"/>
            <a:ext cx="1060450" cy="106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s://thumbs.dreamstime.com/b/%D0%BF%D0%BE-%D1%8C%D0%BD%D0%BE%D1%81%D1%82%D1%8C%D1%8E-unpeeled-%D1%84%D1%83%D0%BD-%D1%83%D0%BA-%D1%81-%D0%B8%D1%81%D1%82%D1%8C%D1%8F%D0%BC%D0%B8-%D0%B7%D0%B0%D0%BA%D1%80%D1%8B%D0%B2%D0%B0%D0%B5%D1%82-%D0%B2%D0%B2%D0%B5%D1%80%D1%85-78547436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312" y="2816932"/>
            <a:ext cx="1070552" cy="107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s://thumbs.dreamstime.com/b/%D0%BF%D0%BE-%D1%8C%D0%BD%D0%BE%D1%81%D1%82%D1%8C%D1%8E-unpeeled-%D1%84%D1%83%D0%BD-%D1%83%D0%BA-%D1%81-%D0%B8%D1%81%D1%82%D1%8C%D1%8F%D0%BC%D0%B8-%D0%B7%D0%B0%D0%BA%D1%80%D1%8B%D0%B2%D0%B0%D0%B5%D1%82-%D0%B2%D0%B2%D0%B5%D1%80%D1%85-78547436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427" y="2299715"/>
            <a:ext cx="1052493" cy="1052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s://thumbs.dreamstime.com/b/%D0%BF%D0%BE-%D1%8C%D0%BD%D0%BE%D1%81%D1%82%D1%8C%D1%8E-unpeeled-%D1%84%D1%83%D0%BD-%D1%83%D0%BA-%D1%81-%D0%B8%D1%81%D1%82%D1%8C%D1%8F%D0%BC%D0%B8-%D0%B7%D0%B0%D0%BA%D1%80%D1%8B%D0%B2%D0%B0%D0%B5%D1%82-%D0%B2%D0%B2%D0%B5%D1%80%D1%85-78547436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012" y="724863"/>
            <a:ext cx="1069975" cy="106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s://thumbs.dreamstime.com/b/%D0%BF%D0%BE-%D1%8C%D0%BD%D0%BE%D1%81%D1%82%D1%8C%D1%8E-unpeeled-%D1%84%D1%83%D0%BD-%D1%83%D0%BA-%D1%81-%D0%B8%D1%81%D1%82%D1%8C%D1%8F%D0%BC%D0%B8-%D0%B7%D0%B0%D0%BA%D1%80%D1%8B%D0%B2%D0%B0%D0%B5%D1%82-%D0%B2%D0%B2%D0%B5%D1%80%D1%85-78547436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099" y="3287340"/>
            <a:ext cx="1077764" cy="1077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3550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t2.depositphotos.com/2931363/5483/i/950/depositphotos_54837495-stock-photo-three-cute-scottish-fold-kitte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92" y="1988840"/>
            <a:ext cx="5732120" cy="40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thumbs.dreamstime.com/b/%D0%BC%D0%B8%D0%BB%D0%B0%D1%8F-%D0%B1%D0%B5%D0%BB%D0%B8%D0%B7%D0%BD%D0%B0-tabby-%D0%BA%D0%BE%D1%82%D0%B5%D0%BD%D0%BA%D0%B0-11980596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120384"/>
            <a:ext cx="3246675" cy="3555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476672"/>
            <a:ext cx="6552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Три пушистых кошечки улеглись в лукошечки</a:t>
            </a:r>
          </a:p>
          <a:p>
            <a:r>
              <a:rPr lang="ru-RU" dirty="0" smtClean="0"/>
              <a:t>Одна к ним прибежала</a:t>
            </a:r>
          </a:p>
          <a:p>
            <a:r>
              <a:rPr lang="ru-RU" dirty="0" smtClean="0"/>
              <a:t>Сколько кошек вместе стало? Посчитайте.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622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ssets.stickpng.com/images/59bf7c287a216d0b052f12b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92352"/>
            <a:ext cx="8360896" cy="3240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thumbs.dreamstime.com/b/%D0%BC%D0%B8-%D1%8B%D0%B9-%D0%BF%D0%B8%D0%BD%D0%B3%D0%B2%D0%B8%D0%BD-%D1%88%D0%B0%D1%80%D0%B6%D0%B0-6330579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84" y="476672"/>
            <a:ext cx="4192440" cy="1761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thumbs.dreamstime.com/b/%D0%BC%D0%B8-%D1%8B%D0%B9-%D0%BF%D0%B8%D0%BD%D0%B3%D0%B2%D0%B8%D0%BD-%D1%88%D0%B0%D1%80%D0%B6%D0%B0-6330579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824" y="514386"/>
            <a:ext cx="4248472" cy="1906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buddyloans.com.au/wp-content/uploads/2014/07/Buddy-Character-2-Penguin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420888"/>
            <a:ext cx="2628545" cy="195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997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un9-59.userapi.com/c11474/u112523247/-6/y_bcd689e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960"/>
            <a:ext cx="1571590" cy="1268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un9-59.userapi.com/c11474/u112523247/-6/y_bcd689e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1894"/>
            <a:ext cx="1512168" cy="1213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9" name="Picture 19" descr="https://gk-mik.ru/image/cache/catalog/znaki/znak-t910-ostorozhno-plenka-150-h-150-zheltyj-krug-500x5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838693"/>
            <a:ext cx="3262582" cy="3262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s://static-mapetitemercerie.o10c.net/54099-thickbox_default/tissu-crepe-chemisier-bleu-roy-x-10cm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632822"/>
            <a:ext cx="1313957" cy="1185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s://static-mapetitemercerie.o10c.net/54099-thickbox_default/tissu-crepe-chemisier-bleu-roy-x-10cm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96" y="4447018"/>
            <a:ext cx="1331053" cy="133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https://static-mapetitemercerie.o10c.net/54099-thickbox_default/tissu-crepe-chemisier-bleu-roy-x-10cm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984" y="4447017"/>
            <a:ext cx="1331053" cy="133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950" y="5522913"/>
            <a:ext cx="1335087" cy="13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2" descr="https://www.memotest.ru/ImageUpload/e0423df0-ecb2-4cbd-a07c-71c492a558cb/ts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00659"/>
            <a:ext cx="1656070" cy="1170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2" descr="https://www.memotest.ru/ImageUpload/e0423df0-ecb2-4cbd-a07c-71c492a558cb/ts3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382" y="95135"/>
            <a:ext cx="1777864" cy="1170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5135"/>
            <a:ext cx="1652587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882" y="1412776"/>
            <a:ext cx="1652587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317" y="1412775"/>
            <a:ext cx="1652587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7" descr="https://img1.foroffice.ru/upload/iblock/f64/askelltriagle900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935" y="5051621"/>
            <a:ext cx="2089352" cy="1717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9" descr="https://img1.foroffice.ru/upload/iblock/f64/askelltriagle900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101275"/>
            <a:ext cx="1944102" cy="1618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688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28</Words>
  <Application>Microsoft Office PowerPoint</Application>
  <PresentationFormat>Экран (4:3)</PresentationFormat>
  <Paragraphs>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USER1</cp:lastModifiedBy>
  <cp:revision>16</cp:revision>
  <dcterms:created xsi:type="dcterms:W3CDTF">2022-03-20T16:22:57Z</dcterms:created>
  <dcterms:modified xsi:type="dcterms:W3CDTF">2023-04-10T18:03:10Z</dcterms:modified>
</cp:coreProperties>
</file>