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61" r:id="rId3"/>
    <p:sldId id="259" r:id="rId4"/>
    <p:sldId id="276" r:id="rId5"/>
    <p:sldId id="273" r:id="rId6"/>
    <p:sldId id="272" r:id="rId7"/>
    <p:sldId id="260" r:id="rId8"/>
    <p:sldId id="265" r:id="rId9"/>
    <p:sldId id="266" r:id="rId10"/>
    <p:sldId id="267" r:id="rId11"/>
    <p:sldId id="27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40C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>
        <p:scale>
          <a:sx n="60" d="100"/>
          <a:sy n="60" d="100"/>
        </p:scale>
        <p:origin x="-155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2;&#1040;&#1057;&#1058;&#1045;&#1056;-&#1050;&#1051;&#1040;&#1057;&#1057;\&#1040;&#1085;&#1089;&#1072;&#1084;&#1073;&#1083;&#1100;%20&#1083;&#1086;&#1078;&#1082;&#1072;&#1088;&#1077;&#1081;%20&#1042;&#1086;&#1077;&#1085;&#1085;&#1086;&#1077;%20&#1087;&#1086;&#1087;&#1091;&#1088;&#1088;&#1080;.mp4" TargetMode="Externa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2;&#1040;&#1057;&#1058;&#1045;&#1056;-&#1050;&#1051;&#1040;&#1057;&#1057;\VID_20230316_111049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29444.9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178"/>
            <a:ext cx="9144000" cy="6629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4" name="Ансамбль ложкарей Военное попурр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1894114" y="-1420586"/>
            <a:ext cx="12866914" cy="96501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8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257" y="457200"/>
            <a:ext cx="829491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Мастер-класс  на тему: </a:t>
            </a:r>
          </a:p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«Обучение  детей  игре на ложках»</a:t>
            </a:r>
            <a:endParaRPr lang="ru-RU" sz="5400" b="1" i="1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accent4">
                    <a:lumMod val="20000"/>
                    <a:lumOff val="80000"/>
                    <a:alpha val="60000"/>
                  </a:schemeClr>
                </a:glow>
              </a:effectLst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D:\РАБОТА\фото работа\ложкари\ложкари\IMG_6279.jpg"/>
          <p:cNvPicPr>
            <a:picLocks noChangeAspect="1" noChangeArrowheads="1"/>
          </p:cNvPicPr>
          <p:nvPr/>
        </p:nvPicPr>
        <p:blipFill>
          <a:blip r:embed="rId3" cstate="print"/>
          <a:srcRect l="3276" t="18621" r="2586" b="11954"/>
          <a:stretch>
            <a:fillRect/>
          </a:stretch>
        </p:blipFill>
        <p:spPr bwMode="auto">
          <a:xfrm>
            <a:off x="1213945" y="2253660"/>
            <a:ext cx="6842234" cy="3784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3914" y="1719942"/>
            <a:ext cx="84255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dirty="0" smtClean="0">
              <a:ln w="0"/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5400" dirty="0">
              <a:ln w="0"/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257" y="457200"/>
            <a:ext cx="829491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Мастер-класс  на тему: </a:t>
            </a:r>
          </a:p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«Обучение  детей  игре на ложках»</a:t>
            </a:r>
            <a:endParaRPr lang="ru-RU" sz="5400" b="1" i="1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accent4">
                    <a:lumMod val="20000"/>
                    <a:lumOff val="80000"/>
                    <a:alpha val="60000"/>
                  </a:schemeClr>
                </a:glow>
              </a:effectLst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D:\РАБОТА\фото работа\ложкари\Attachments_ashas13.04@mail.ru_2024-01-25_12-52-19\IMG_6337.jpg"/>
          <p:cNvPicPr>
            <a:picLocks noChangeAspect="1" noChangeArrowheads="1"/>
          </p:cNvPicPr>
          <p:nvPr/>
        </p:nvPicPr>
        <p:blipFill>
          <a:blip r:embed="rId3" cstate="print"/>
          <a:srcRect l="5224" t="22289"/>
          <a:stretch>
            <a:fillRect/>
          </a:stretch>
        </p:blipFill>
        <p:spPr bwMode="auto">
          <a:xfrm>
            <a:off x="2000371" y="2483457"/>
            <a:ext cx="5459105" cy="3357135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6950" y="488008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Цель:</a:t>
            </a:r>
            <a:endParaRPr lang="ru-RU" sz="3600" dirty="0">
              <a:ln w="0"/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1181" y="1266940"/>
            <a:ext cx="7469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/>
              <a:t>  знакомство участников мастер-класса с русскими народными     </a:t>
            </a:r>
          </a:p>
          <a:p>
            <a:r>
              <a:rPr lang="ru-RU" i="1" dirty="0" smtClean="0"/>
              <a:t>     ложками и  их    использованием в процессе музыкального   </a:t>
            </a:r>
          </a:p>
          <a:p>
            <a:r>
              <a:rPr lang="ru-RU" i="1" dirty="0" smtClean="0"/>
              <a:t>     воспитания  дошкольников;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34719" y="2258458"/>
            <a:ext cx="18177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Задачи:</a:t>
            </a:r>
            <a:endParaRPr lang="ru-RU" sz="3200" dirty="0">
              <a:ln w="0"/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2510" y="2932386"/>
            <a:ext cx="74097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/>
              <a:t>   знакомство  участников с методами и приёмами игры </a:t>
            </a:r>
          </a:p>
          <a:p>
            <a:r>
              <a:rPr lang="ru-RU" i="1" dirty="0" smtClean="0"/>
              <a:t>     на деревянных </a:t>
            </a:r>
            <a:r>
              <a:rPr lang="ru-RU" b="1" i="1" dirty="0" smtClean="0"/>
              <a:t>ложках;</a:t>
            </a:r>
            <a:endParaRPr lang="ru-RU" i="1" dirty="0" smtClean="0"/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  развитие творческой  инициативы, фантазии, воображения;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  развитие интереса к </a:t>
            </a:r>
            <a:r>
              <a:rPr lang="ru-RU" b="1" i="1" dirty="0" smtClean="0"/>
              <a:t>ложкам</a:t>
            </a:r>
            <a:r>
              <a:rPr lang="ru-RU" i="1" dirty="0" smtClean="0"/>
              <a:t> как к музыкальному инструменту,   </a:t>
            </a:r>
          </a:p>
          <a:p>
            <a:r>
              <a:rPr lang="ru-RU" i="1" dirty="0" smtClean="0"/>
              <a:t>     желания научиться играть на них;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  повышение  уровня  </a:t>
            </a:r>
            <a:r>
              <a:rPr lang="ru-RU" b="1" i="1" dirty="0" smtClean="0"/>
              <a:t>мастерства педагогов</a:t>
            </a:r>
            <a:r>
              <a:rPr lang="ru-RU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257" y="457200"/>
            <a:ext cx="829491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Мастер-класс  на тему: </a:t>
            </a:r>
          </a:p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«Обучение  детей  игре на ложках»</a:t>
            </a:r>
            <a:endParaRPr lang="ru-RU" sz="5400" b="1" i="1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accent4">
                    <a:lumMod val="20000"/>
                    <a:lumOff val="80000"/>
                    <a:alpha val="60000"/>
                  </a:schemeClr>
                </a:glow>
              </a:effectLst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D:\РАБОТА\фото работа\ложкари\ложкари\IMG_6279.jpg"/>
          <p:cNvPicPr>
            <a:picLocks noChangeAspect="1" noChangeArrowheads="1"/>
          </p:cNvPicPr>
          <p:nvPr/>
        </p:nvPicPr>
        <p:blipFill>
          <a:blip r:embed="rId3" cstate="print"/>
          <a:srcRect l="3276" t="18621" r="2586" b="11954"/>
          <a:stretch>
            <a:fillRect/>
          </a:stretch>
        </p:blipFill>
        <p:spPr bwMode="auto">
          <a:xfrm>
            <a:off x="1213945" y="2253660"/>
            <a:ext cx="6842234" cy="3784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257" y="457200"/>
            <a:ext cx="829491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ru-RU" sz="28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Методический  комплект  к программе «Ладушки» </a:t>
            </a:r>
            <a:r>
              <a:rPr lang="ru-RU" sz="2800" b="1" i="1" dirty="0" err="1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И.Каплунова</a:t>
            </a:r>
            <a:endParaRPr lang="ru-RU" sz="2800" b="1" i="1" dirty="0" smtClean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accent4">
                    <a:lumMod val="20000"/>
                    <a:lumOff val="80000"/>
                    <a:alpha val="60000"/>
                  </a:schemeClr>
                </a:glow>
              </a:effectLst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6600"/>
              </a:lnSpc>
            </a:pPr>
            <a:r>
              <a:rPr lang="ru-RU" sz="28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«Ансамбль ложкарей»  (</a:t>
            </a:r>
            <a:r>
              <a:rPr lang="ru-RU" sz="2800" b="1" i="1" dirty="0" err="1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книга+</a:t>
            </a:r>
            <a:r>
              <a:rPr lang="ru-RU" sz="28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2800" b="1" i="1" dirty="0" err="1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cd</a:t>
            </a:r>
            <a:r>
              <a:rPr lang="en-US" sz="28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диск )</a:t>
            </a:r>
            <a:endParaRPr lang="ru-RU" sz="1100" b="1" i="1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accent4">
                    <a:lumMod val="20000"/>
                    <a:lumOff val="80000"/>
                    <a:alpha val="60000"/>
                  </a:schemeClr>
                </a:glow>
              </a:effectLst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User\Desktop\ЗАНЯТИЕ\1019032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7999" y="2329543"/>
            <a:ext cx="3203121" cy="3592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257" y="457200"/>
            <a:ext cx="829491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ru-RU" sz="5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Интернет-магазин «Лансье»</a:t>
            </a:r>
          </a:p>
          <a:p>
            <a:pPr algn="ctr">
              <a:lnSpc>
                <a:spcPts val="6600"/>
              </a:lnSpc>
            </a:pPr>
            <a:r>
              <a:rPr lang="en-US" sz="2400" b="1" i="1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accent4">
                      <a:lumMod val="20000"/>
                      <a:lumOff val="80000"/>
                      <a:alpha val="60000"/>
                    </a:schemeClr>
                  </a:glow>
                </a:effectLst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https://lancie.ru/knigi/programma-ladushki/ansambl-lozhkarej.html</a:t>
            </a:r>
            <a:endParaRPr lang="ru-RU" sz="2400" b="1" i="1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accent4">
                    <a:lumMod val="20000"/>
                    <a:lumOff val="80000"/>
                    <a:alpha val="60000"/>
                  </a:schemeClr>
                </a:glow>
              </a:effectLst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8199" r="17507" b="13690"/>
          <a:stretch>
            <a:fillRect/>
          </a:stretch>
        </p:blipFill>
        <p:spPr bwMode="auto">
          <a:xfrm>
            <a:off x="1959430" y="2503714"/>
            <a:ext cx="4898570" cy="319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1487" y="1828800"/>
            <a:ext cx="70757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Детский ансамбль ложкарей </a:t>
            </a:r>
            <a:b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«ВОЛОГОДСКИЙ КРАКОВЯК»</a:t>
            </a:r>
            <a:endParaRPr lang="ru-RU" sz="5400" dirty="0">
              <a:ln w="0"/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_20230316_11104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-1142999"/>
            <a:ext cx="12380685" cy="9285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9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3914" y="1121229"/>
            <a:ext cx="842554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Ансамбль ложкарей</a:t>
            </a:r>
            <a:b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МБДОУ детский сад «Золотой петушок» с.Доброе </a:t>
            </a:r>
            <a:b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«Попурри </a:t>
            </a:r>
            <a:b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5400" dirty="0" smtClean="0">
                <a:ln w="0"/>
                <a:latin typeface="FrizQuadrataC" panose="04000500000000000000" pitchFamily="82" charset="0"/>
                <a:ea typeface="Tahoma" panose="020B0604030504040204" pitchFamily="34" charset="0"/>
                <a:cs typeface="Arial" panose="020B0604020202020204" pitchFamily="34" charset="0"/>
              </a:rPr>
              <a:t>на темы песен военных лет»</a:t>
            </a:r>
            <a:endParaRPr lang="ru-RU" sz="5400" dirty="0">
              <a:ln w="0"/>
              <a:latin typeface="FrizQuadrataC" panose="04000500000000000000" pitchFamily="82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19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</TotalTime>
  <Words>84</Words>
  <Application>Microsoft Office PowerPoint</Application>
  <PresentationFormat>Экран (4:3)</PresentationFormat>
  <Paragraphs>28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124</cp:revision>
  <dcterms:created xsi:type="dcterms:W3CDTF">2013-11-19T05:52:05Z</dcterms:created>
  <dcterms:modified xsi:type="dcterms:W3CDTF">2024-02-10T07:48:47Z</dcterms:modified>
</cp:coreProperties>
</file>