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5" r:id="rId4"/>
    <p:sldId id="258" r:id="rId5"/>
    <p:sldId id="259" r:id="rId6"/>
    <p:sldId id="262" r:id="rId7"/>
    <p:sldId id="263" r:id="rId8"/>
    <p:sldId id="264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9D5F92D-53C5-4B61-9DF7-465903688FDD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3A04741-0910-4D1C-8FEE-59387CF3FA2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Ознакомление с окружающим</a:t>
            </a:r>
            <a:br>
              <a:rPr lang="ru-RU" sz="3600" dirty="0"/>
            </a:br>
            <a:r>
              <a:rPr lang="ru-RU" sz="3600" dirty="0"/>
              <a:t>ОБЖ «Инструменты»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/>
              <a:t>Младшая группа</a:t>
            </a:r>
            <a:endParaRPr lang="ru-RU" sz="2800" b="1" dirty="0"/>
          </a:p>
        </p:txBody>
      </p:sp>
      <p:pic>
        <p:nvPicPr>
          <p:cNvPr id="9218" name="Picture 2" descr="https://www.clipartmax.com/png/full/166-1666810_toolbox-hand-tool-caixa-de-ferramentas-v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5256584" cy="339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B9AEA8-C17C-4EF4-B209-282DFDE2E56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3261" t="4348" r="81522" b="77174"/>
          <a:stretch>
            <a:fillRect/>
          </a:stretch>
        </p:blipFill>
        <p:spPr>
          <a:xfrm>
            <a:off x="548847" y="260648"/>
            <a:ext cx="705954" cy="85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486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zelmershop.ru/wp-content/uploads/0/d/f/0dfcf0f2a0bd86ecadc249a8a89888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771505" cy="583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77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404664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Загадки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 хочу я молчать –</a:t>
            </a:r>
          </a:p>
          <a:p>
            <a:r>
              <a:rPr lang="ru-RU" dirty="0"/>
              <a:t>Дайте вволю постучать!</a:t>
            </a:r>
          </a:p>
          <a:p>
            <a:r>
              <a:rPr lang="ru-RU" dirty="0"/>
              <a:t>И стучит день-деньской</a:t>
            </a:r>
          </a:p>
          <a:p>
            <a:r>
              <a:rPr lang="ru-RU" dirty="0"/>
              <a:t>Он железной головой. </a:t>
            </a:r>
          </a:p>
          <a:p>
            <a:r>
              <a:rPr lang="ru-RU" i="1" dirty="0"/>
              <a:t>(Молоток)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340768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Очень любят обрезать,</a:t>
            </a:r>
          </a:p>
          <a:p>
            <a:r>
              <a:rPr lang="ru-RU" dirty="0"/>
              <a:t>Разрезать и надрезать. </a:t>
            </a:r>
          </a:p>
          <a:p>
            <a:r>
              <a:rPr lang="ru-RU" i="1" dirty="0"/>
              <a:t>(Ножницы)</a:t>
            </a:r>
            <a:r>
              <a:rPr lang="ru-RU" dirty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357894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https://fsd.multiurok.ru/html/2021/09/03/s_61324f788809a/phpt99fnj_SOVETY_logopeda_html_41efc4dee5e7f7f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24944"/>
            <a:ext cx="374441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9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Я землю копала-</a:t>
            </a:r>
          </a:p>
          <a:p>
            <a:r>
              <a:rPr lang="ru-RU" dirty="0"/>
              <a:t>Ничуть не устала,</a:t>
            </a:r>
          </a:p>
          <a:p>
            <a:r>
              <a:rPr lang="ru-RU" dirty="0"/>
              <a:t>А кто мной копал</a:t>
            </a:r>
          </a:p>
          <a:p>
            <a:r>
              <a:rPr lang="ru-RU" dirty="0"/>
              <a:t>Тот и устал. </a:t>
            </a:r>
          </a:p>
          <a:p>
            <a:r>
              <a:rPr lang="ru-RU" i="1" dirty="0"/>
              <a:t>(лопата)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3689055" cy="445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410181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/>
              <a:t>Замечательный дружище</a:t>
            </a:r>
            <a:r>
              <a:rPr lang="ru-RU" dirty="0"/>
              <a:t>:</a:t>
            </a:r>
          </a:p>
          <a:p>
            <a:r>
              <a:rPr lang="ru-RU" dirty="0"/>
              <a:t>Деревянная ручища,</a:t>
            </a:r>
          </a:p>
          <a:p>
            <a:r>
              <a:rPr lang="ru-RU" dirty="0"/>
              <a:t>Да железный обушок,</a:t>
            </a:r>
          </a:p>
          <a:p>
            <a:r>
              <a:rPr lang="ru-RU" dirty="0"/>
              <a:t>Да каленый гребешок.</a:t>
            </a:r>
          </a:p>
          <a:p>
            <a:r>
              <a:rPr lang="ru-RU" dirty="0"/>
              <a:t>Он у плотника в почете,</a:t>
            </a:r>
          </a:p>
          <a:p>
            <a:r>
              <a:rPr lang="ru-RU" dirty="0"/>
              <a:t>Каждый день с ним на работе. </a:t>
            </a:r>
            <a:r>
              <a:rPr lang="ru-RU" i="1" dirty="0"/>
              <a:t>(Топор)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968" y="2890850"/>
            <a:ext cx="38100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45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Кружится, вращается</a:t>
            </a:r>
          </a:p>
          <a:p>
            <a:r>
              <a:rPr lang="ru-RU" dirty="0"/>
              <a:t>Нам помочь старается.</a:t>
            </a:r>
          </a:p>
          <a:p>
            <a:r>
              <a:rPr lang="ru-RU" dirty="0"/>
              <a:t>Если нужно где-нибудь</a:t>
            </a:r>
          </a:p>
          <a:p>
            <a:r>
              <a:rPr lang="ru-RU" dirty="0"/>
              <a:t>Винт, шурупчик завернуть</a:t>
            </a:r>
          </a:p>
          <a:p>
            <a:r>
              <a:rPr lang="ru-RU" dirty="0"/>
              <a:t>Закрепить деталь надежно</a:t>
            </a:r>
          </a:p>
          <a:p>
            <a:r>
              <a:rPr lang="ru-RU" dirty="0"/>
              <a:t>Без нее нам невозможно</a:t>
            </a:r>
          </a:p>
          <a:p>
            <a:r>
              <a:rPr lang="ru-RU" dirty="0"/>
              <a:t> </a:t>
            </a:r>
            <a:r>
              <a:rPr lang="ru-RU" i="1" dirty="0"/>
              <a:t>(отвертка)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615171"/>
            <a:ext cx="37638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Принялась она за дело,</a:t>
            </a:r>
          </a:p>
          <a:p>
            <a:r>
              <a:rPr lang="ru-RU" dirty="0"/>
              <a:t>Завизжала и запела.</a:t>
            </a:r>
          </a:p>
          <a:p>
            <a:r>
              <a:rPr lang="ru-RU" dirty="0"/>
              <a:t>Ела, ела</a:t>
            </a:r>
          </a:p>
          <a:p>
            <a:r>
              <a:rPr lang="ru-RU" dirty="0"/>
              <a:t>Дуб, дуб,</a:t>
            </a:r>
          </a:p>
          <a:p>
            <a:r>
              <a:rPr lang="ru-RU" dirty="0"/>
              <a:t>Поломала</a:t>
            </a:r>
          </a:p>
          <a:p>
            <a:r>
              <a:rPr lang="ru-RU" dirty="0"/>
              <a:t>Зуб, зуб. </a:t>
            </a:r>
            <a:r>
              <a:rPr lang="ru-RU" i="1" dirty="0"/>
              <a:t>(Пила)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365277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https://papikpro.com/uploads/posts/2023-01/1673076163_papikpro-com-p-kak-poetapno-narisovat-pilu-posledovatelno-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041" y="2634600"/>
            <a:ext cx="3869407" cy="38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03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49694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Игра </a:t>
            </a:r>
            <a:r>
              <a:rPr lang="ru-RU" sz="2400" b="1" i="1" dirty="0"/>
              <a:t>«Подбери действие»</a:t>
            </a:r>
            <a:r>
              <a:rPr lang="ru-RU" sz="2400" b="1" dirty="0"/>
              <a:t>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Пилой </a:t>
            </a:r>
            <a:r>
              <a:rPr lang="ru-RU" i="1" dirty="0"/>
              <a:t>(что делают)</a:t>
            </a:r>
            <a:r>
              <a:rPr lang="ru-RU" dirty="0"/>
              <a:t> –…пилят, отпиливают, </a:t>
            </a:r>
          </a:p>
          <a:p>
            <a:r>
              <a:rPr lang="ru-RU" dirty="0"/>
              <a:t>распиливают.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44824"/>
            <a:ext cx="504056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633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Отверткой </a:t>
            </a:r>
            <a:r>
              <a:rPr lang="ru-RU" i="1" dirty="0"/>
              <a:t>(что делают)</a:t>
            </a:r>
            <a:r>
              <a:rPr lang="ru-RU" dirty="0"/>
              <a:t> —… закручивают, выкручивают.</a:t>
            </a:r>
          </a:p>
        </p:txBody>
      </p:sp>
      <p:pic>
        <p:nvPicPr>
          <p:cNvPr id="3074" name="Picture 2" descr="https://bouw.ru/userfiles/229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66675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289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92696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Топором </a:t>
            </a:r>
            <a:r>
              <a:rPr lang="ru-RU" i="1" dirty="0"/>
              <a:t>(что делают)</a:t>
            </a:r>
            <a:r>
              <a:rPr lang="ru-RU" dirty="0"/>
              <a:t> — …рубят, срубают, разрубают</a:t>
            </a:r>
          </a:p>
        </p:txBody>
      </p:sp>
      <p:pic>
        <p:nvPicPr>
          <p:cNvPr id="4098" name="Picture 2" descr="https://media.istockphoto.com/vectors/man-splitting-firewood-vector-id641393670?k=20&amp;m=641393670&amp;s=612x612&amp;w=0&amp;h=Hxd1M4N95Rvtr1LQtVP-CdV3fohEgOzRS_cKtw_GT3c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768752" cy="510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622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692696"/>
            <a:ext cx="4392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Молотком </a:t>
            </a:r>
            <a:r>
              <a:rPr lang="ru-RU" i="1" dirty="0"/>
              <a:t>(что делают)</a:t>
            </a:r>
            <a:r>
              <a:rPr lang="ru-RU" dirty="0"/>
              <a:t> — … забивают</a:t>
            </a:r>
          </a:p>
        </p:txBody>
      </p:sp>
      <p:pic>
        <p:nvPicPr>
          <p:cNvPr id="5122" name="Picture 2" descr="https://stihi.ru/pics/2022/12/08/65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910" y="1556792"/>
            <a:ext cx="585244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839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63284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Пальчиковая гимнастика</a:t>
            </a:r>
            <a:endParaRPr lang="ru-RU" sz="2400" dirty="0"/>
          </a:p>
          <a:p>
            <a:endParaRPr lang="ru-RU" dirty="0"/>
          </a:p>
          <a:p>
            <a:r>
              <a:rPr lang="ru-RU" dirty="0"/>
              <a:t>Стук-стук, стук-стук              </a:t>
            </a:r>
            <a:r>
              <a:rPr lang="ru-RU" i="1" dirty="0"/>
              <a:t>(стучим кулачками по </a:t>
            </a:r>
            <a:r>
              <a:rPr lang="ru-RU" i="1" dirty="0" err="1"/>
              <a:t>коленочкам</a:t>
            </a:r>
            <a:r>
              <a:rPr lang="ru-RU" i="1" dirty="0"/>
              <a:t>)</a:t>
            </a:r>
          </a:p>
          <a:p>
            <a:r>
              <a:rPr lang="ru-RU" dirty="0"/>
              <a:t>Раздается странный звук       (</a:t>
            </a:r>
            <a:r>
              <a:rPr lang="ru-RU" i="1" dirty="0"/>
              <a:t>стучим кулачками по </a:t>
            </a:r>
            <a:r>
              <a:rPr lang="ru-RU" i="1" dirty="0" err="1"/>
              <a:t>коленочкам</a:t>
            </a:r>
            <a:r>
              <a:rPr lang="ru-RU" dirty="0"/>
              <a:t>),</a:t>
            </a:r>
          </a:p>
          <a:p>
            <a:r>
              <a:rPr lang="ru-RU" dirty="0"/>
              <a:t>Молоточки стучат,                 (</a:t>
            </a:r>
            <a:r>
              <a:rPr lang="ru-RU" i="1" dirty="0"/>
              <a:t>стучим кулачком по кулачку)</a:t>
            </a:r>
          </a:p>
          <a:p>
            <a:r>
              <a:rPr lang="ru-RU" dirty="0"/>
              <a:t>Строят домик для котят.       </a:t>
            </a:r>
            <a:r>
              <a:rPr lang="ru-RU" i="1" dirty="0"/>
              <a:t> (стучим кулачком по кулачку)</a:t>
            </a:r>
          </a:p>
          <a:p>
            <a:r>
              <a:rPr lang="ru-RU" dirty="0"/>
              <a:t>Вот с такою крышею,             </a:t>
            </a:r>
            <a:r>
              <a:rPr lang="ru-RU" i="1" dirty="0"/>
              <a:t>(показываем руками над головой)</a:t>
            </a:r>
          </a:p>
          <a:p>
            <a:r>
              <a:rPr lang="ru-RU" dirty="0"/>
              <a:t>Вот с такими окнами,        </a:t>
            </a:r>
            <a:r>
              <a:rPr lang="ru-RU" i="1" dirty="0"/>
              <a:t>(показываем руками перед лицом)</a:t>
            </a:r>
          </a:p>
          <a:p>
            <a:r>
              <a:rPr lang="ru-RU" dirty="0"/>
              <a:t>Вот с такою дверью,        </a:t>
            </a:r>
            <a:r>
              <a:rPr lang="ru-RU" i="1" dirty="0"/>
              <a:t>(вытягиваем руку вперед, показывая ладонь)</a:t>
            </a:r>
          </a:p>
          <a:p>
            <a:r>
              <a:rPr lang="ru-RU" dirty="0"/>
              <a:t>И вот с таким замком!        </a:t>
            </a:r>
            <a:r>
              <a:rPr lang="ru-RU" i="1" dirty="0"/>
              <a:t>(руки в «замок»)</a:t>
            </a:r>
          </a:p>
        </p:txBody>
      </p:sp>
    </p:spTree>
    <p:extLst>
      <p:ext uri="{BB962C8B-B14F-4D97-AF65-F5344CB8AC3E}">
        <p14:creationId xmlns:p14="http://schemas.microsoft.com/office/powerpoint/2010/main" val="1451003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41</TotalTime>
  <Words>273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Courier New</vt:lpstr>
      <vt:lpstr>Palatino Linotype</vt:lpstr>
      <vt:lpstr>Исполнительная</vt:lpstr>
      <vt:lpstr>Ознакомление с окружающим ОБЖ «Инструменты»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с окружающим ОБЖ «Инструменты»</dc:title>
  <dc:creator>USER1</dc:creator>
  <cp:lastModifiedBy>User</cp:lastModifiedBy>
  <cp:revision>6</cp:revision>
  <dcterms:created xsi:type="dcterms:W3CDTF">2023-02-12T16:41:03Z</dcterms:created>
  <dcterms:modified xsi:type="dcterms:W3CDTF">2024-02-04T04:21:56Z</dcterms:modified>
</cp:coreProperties>
</file>