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989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C052AFF-3FA4-48EB-8EA0-69AEB6C05926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D6B4FF0-66B6-4B55-A25D-59D6058ED4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52AFF-3FA4-48EB-8EA0-69AEB6C05926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B4FF0-66B6-4B55-A25D-59D6058ED4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52AFF-3FA4-48EB-8EA0-69AEB6C05926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B4FF0-66B6-4B55-A25D-59D6058ED4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C052AFF-3FA4-48EB-8EA0-69AEB6C05926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D6B4FF0-66B6-4B55-A25D-59D6058ED49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C052AFF-3FA4-48EB-8EA0-69AEB6C05926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D6B4FF0-66B6-4B55-A25D-59D6058ED4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52AFF-3FA4-48EB-8EA0-69AEB6C05926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B4FF0-66B6-4B55-A25D-59D6058ED49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52AFF-3FA4-48EB-8EA0-69AEB6C05926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B4FF0-66B6-4B55-A25D-59D6058ED49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C052AFF-3FA4-48EB-8EA0-69AEB6C05926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D6B4FF0-66B6-4B55-A25D-59D6058ED49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52AFF-3FA4-48EB-8EA0-69AEB6C05926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B4FF0-66B6-4B55-A25D-59D6058ED4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C052AFF-3FA4-48EB-8EA0-69AEB6C05926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D6B4FF0-66B6-4B55-A25D-59D6058ED497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C052AFF-3FA4-48EB-8EA0-69AEB6C05926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D6B4FF0-66B6-4B55-A25D-59D6058ED497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C052AFF-3FA4-48EB-8EA0-69AEB6C05926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D6B4FF0-66B6-4B55-A25D-59D6058ED49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uda-mo.ru/uploads/1bc8539719eea27532a8262384caf2b4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924944"/>
            <a:ext cx="3707904" cy="393305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484521"/>
            <a:ext cx="7128792" cy="1728192"/>
          </a:xfrm>
        </p:spPr>
        <p:txBody>
          <a:bodyPr>
            <a:noAutofit/>
          </a:bodyPr>
          <a:lstStyle/>
          <a:p>
            <a:pPr algn="ct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ea typeface="Gadugi" pitchFamily="34" charset="0"/>
              </a:rPr>
              <a:t>Презентация 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ea typeface="Gadugi" pitchFamily="34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ea typeface="Gadugi" pitchFamily="34" charset="0"/>
              </a:rPr>
              <a:t>по экологической культуре для детей дошкольного возраста.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ea typeface="Gadugi" pitchFamily="34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ea typeface="Gadugi" pitchFamily="34" charset="0"/>
              </a:rPr>
              <a:t>Тема: «Человек и природа»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ea typeface="Gadugi" pitchFamily="34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ea typeface="Gadugi" pitchFamily="34" charset="0"/>
              </a:rPr>
              <a:t>(подготовительная группа 6-7 лет)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4653136"/>
            <a:ext cx="7016824" cy="706387"/>
          </a:xfrm>
        </p:spPr>
        <p:txBody>
          <a:bodyPr>
            <a:normAutofit fontScale="25000" lnSpcReduction="20000"/>
          </a:bodyPr>
          <a:lstStyle/>
          <a:p>
            <a:r>
              <a:rPr lang="ru-RU" sz="2400" dirty="0"/>
              <a:t>                             </a:t>
            </a:r>
          </a:p>
          <a:p>
            <a:endParaRPr lang="ru-RU" sz="2400" dirty="0"/>
          </a:p>
          <a:p>
            <a:r>
              <a:rPr lang="ru-RU" sz="6000" dirty="0"/>
              <a:t>                              </a:t>
            </a:r>
            <a:r>
              <a:rPr lang="ru-RU" sz="7200" dirty="0">
                <a:solidFill>
                  <a:srgbClr val="002060"/>
                </a:solidFill>
              </a:rPr>
              <a:t>Подготовила: воспитатель Березина В.Н.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63888" y="6099964"/>
            <a:ext cx="2013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Бирск, 2022 г.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EB9AEA8-C17C-4EF4-B209-282DFDE2E56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3568" y="332656"/>
            <a:ext cx="705954" cy="857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2922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fs.znanio.ru/d5af0e/ac/ba/0f5d49fc0c62ea9935eff9f0bd9a493db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204730"/>
            <a:ext cx="8136904" cy="64646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866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hoppingator.ru/pict/tovar/httpswwwwww.artwall.ru/files/products/400_F_3527448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460977"/>
            <a:ext cx="7128792" cy="52083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260648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Ребята, кто знает, что это за шар?</a:t>
            </a:r>
          </a:p>
          <a:p>
            <a:r>
              <a:rPr lang="ru-RU" dirty="0"/>
              <a:t>-Это наша планета, которая представляет собой огромный шар.</a:t>
            </a:r>
          </a:p>
          <a:p>
            <a:r>
              <a:rPr lang="ru-RU" dirty="0"/>
              <a:t>Земля, земной шар- наш общий природный дом, это место где проживает (обитает) растение, животное, сам человек.</a:t>
            </a:r>
          </a:p>
        </p:txBody>
      </p:sp>
    </p:spTree>
    <p:extLst>
      <p:ext uri="{BB962C8B-B14F-4D97-AF65-F5344CB8AC3E}">
        <p14:creationId xmlns:p14="http://schemas.microsoft.com/office/powerpoint/2010/main" val="1714750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atherineasquithgallery.com/uploads/posts/2021-02/1612580499_9-p-foto-prirodi-zelenii-fon-1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12" y="1231142"/>
            <a:ext cx="3435901" cy="26088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cdn.pixabay.com/photo/2020/03/08/17/33/wildflowers-4913128_128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3129" y="1196752"/>
            <a:ext cx="2952158" cy="26432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lookw.ru/9/945/1566941301-oboi-00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76" y="3933056"/>
            <a:ext cx="3499886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static.nation-news.ru/uploads/2021/04/21/orig-204-1619018361.jpe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0413" y="3933056"/>
            <a:ext cx="2921638" cy="26092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i.pinimg.com/originals/4f/6f/a0/4f6fa0a7d9771341ccf0438b9e4a15fe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0433" y="1171899"/>
            <a:ext cx="2633568" cy="29051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ds05.infourok.ru/uploads/ex/0da7/0011c0e6-5d2e786e/hello_html_7503284a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2051" y="4077073"/>
            <a:ext cx="2701950" cy="26112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188640"/>
            <a:ext cx="8496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Все вокруг: леса, поля, реки, животные, птицы, насекомые, цветы, деревья-это все природа. Природа может жить без человека, а человек, без нее – нет! Человек –часть природы.</a:t>
            </a:r>
          </a:p>
        </p:txBody>
      </p:sp>
    </p:spTree>
    <p:extLst>
      <p:ext uri="{BB962C8B-B14F-4D97-AF65-F5344CB8AC3E}">
        <p14:creationId xmlns:p14="http://schemas.microsoft.com/office/powerpoint/2010/main" val="1995349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w-dog.ru/wallpapers/1/3/557461002644760/pole-sobaka-drug-devushka-cvety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677" y="908720"/>
            <a:ext cx="8254613" cy="54987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260648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Всем живым существам необходимы чистая вода. Земля, воздух.</a:t>
            </a:r>
          </a:p>
        </p:txBody>
      </p:sp>
    </p:spTree>
    <p:extLst>
      <p:ext uri="{BB962C8B-B14F-4D97-AF65-F5344CB8AC3E}">
        <p14:creationId xmlns:p14="http://schemas.microsoft.com/office/powerpoint/2010/main" val="3374565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tmmedia.ru/wp-content/uploads/2017/12/471726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264" y="1268760"/>
            <a:ext cx="7588982" cy="5328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9264" y="260648"/>
            <a:ext cx="7971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Заводы и фабрики выбрасывают в воздух вредные вещества, которые отравляют все вокруг. Идут загрязненные ( кислотные) дожди.</a:t>
            </a:r>
          </a:p>
        </p:txBody>
      </p:sp>
    </p:spTree>
    <p:extLst>
      <p:ext uri="{BB962C8B-B14F-4D97-AF65-F5344CB8AC3E}">
        <p14:creationId xmlns:p14="http://schemas.microsoft.com/office/powerpoint/2010/main" val="609956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news.ecoindustry.ru/wp-content/uploads/2018/04/IS_duck_polution_3.2.1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275" y="2060848"/>
            <a:ext cx="4392488" cy="29763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i08.fotocdn.net/s127/4042f79500f58f62/public_pin_l/288172907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8027" y="3789040"/>
            <a:ext cx="4176464" cy="29282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s://www.wearewater.org/images/323718/default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915031"/>
            <a:ext cx="4176464" cy="27849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787" y="476672"/>
            <a:ext cx="4342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Люди, животные, птицы и растения очень страдают от этого. Нужно с детства любить природу, изучать ее, правильно с ней обращаться</a:t>
            </a:r>
          </a:p>
        </p:txBody>
      </p:sp>
    </p:spTree>
    <p:extLst>
      <p:ext uri="{BB962C8B-B14F-4D97-AF65-F5344CB8AC3E}">
        <p14:creationId xmlns:p14="http://schemas.microsoft.com/office/powerpoint/2010/main" val="253717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Что необходимо, чтобы сберечь нашу планету? Не загрязнять воздух, не выбрасывать вредные отходы в реки, моря, водоемы, не вырубать леса, не уничтожать животных, не разорять гнезда, быть осторожным с костром, не рвать растения, занесенные в Красную книгу.</a:t>
            </a:r>
          </a:p>
        </p:txBody>
      </p:sp>
      <p:pic>
        <p:nvPicPr>
          <p:cNvPr id="7172" name="Picture 4" descr="http://900igr.net/up/datas/135390/0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628800"/>
            <a:ext cx="6568158" cy="49261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5947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1369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Природа должна быть чистой, тогда  будет красивой. На природе мы отдыхаем, восстанавливаем силы, укрепляем здоровье, дышим чистым воздухом. Ребята, а почему в лесу дышится легче? В лесу воздух чище. Растения поглощают вредные вещества из воздуха и выделяют кислород. А какие правила поведения в лесу вы знаете?</a:t>
            </a:r>
          </a:p>
        </p:txBody>
      </p:sp>
      <p:pic>
        <p:nvPicPr>
          <p:cNvPr id="8194" name="Picture 2" descr="https://myslide.ru/documents_7/fb2cca1ca875afa72b22a31fb29365f8/img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916832"/>
            <a:ext cx="6120680" cy="45905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934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Природа кормит человека, одевает, обучает, дает все необходимое для жизни.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52120" y="1484784"/>
            <a:ext cx="28083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Нас в любое время года </a:t>
            </a:r>
          </a:p>
          <a:p>
            <a:r>
              <a:rPr lang="ru-RU" dirty="0"/>
              <a:t>Учит мудрая природа</a:t>
            </a:r>
          </a:p>
          <a:p>
            <a:r>
              <a:rPr lang="ru-RU" dirty="0"/>
              <a:t>Птицы учат пению.</a:t>
            </a:r>
          </a:p>
          <a:p>
            <a:r>
              <a:rPr lang="ru-RU" dirty="0"/>
              <a:t>Паучок терпению.</a:t>
            </a:r>
          </a:p>
          <a:p>
            <a:r>
              <a:rPr lang="ru-RU" dirty="0"/>
              <a:t>Пчелы в поле и в саду </a:t>
            </a:r>
          </a:p>
          <a:p>
            <a:r>
              <a:rPr lang="ru-RU" dirty="0"/>
              <a:t>Обучают нас труду</a:t>
            </a:r>
          </a:p>
          <a:p>
            <a:r>
              <a:rPr lang="ru-RU" dirty="0"/>
              <a:t>И к тому же в их труде- </a:t>
            </a:r>
          </a:p>
          <a:p>
            <a:r>
              <a:rPr lang="ru-RU" dirty="0"/>
              <a:t>Все по справедливости,</a:t>
            </a:r>
          </a:p>
          <a:p>
            <a:r>
              <a:rPr lang="ru-RU" dirty="0"/>
              <a:t>Отражение в воде </a:t>
            </a:r>
          </a:p>
          <a:p>
            <a:r>
              <a:rPr lang="ru-RU" dirty="0"/>
              <a:t>Учит нас правдивости</a:t>
            </a:r>
          </a:p>
          <a:p>
            <a:r>
              <a:rPr lang="ru-RU" dirty="0"/>
              <a:t>Учит свет нас чистоте, </a:t>
            </a:r>
          </a:p>
          <a:p>
            <a:r>
              <a:rPr lang="ru-RU" dirty="0"/>
              <a:t>Учит солнце доброте</a:t>
            </a:r>
          </a:p>
          <a:p>
            <a:r>
              <a:rPr lang="ru-RU" dirty="0"/>
              <a:t>И при всей огромности </a:t>
            </a:r>
          </a:p>
          <a:p>
            <a:r>
              <a:rPr lang="ru-RU" dirty="0"/>
              <a:t>Обучает скромности.</a:t>
            </a:r>
          </a:p>
        </p:txBody>
      </p:sp>
      <p:pic>
        <p:nvPicPr>
          <p:cNvPr id="9220" name="Picture 4" descr="https://i.siteapi.org/VXnIrqkFupH1gytx_KuY8aFCzYk=/fit-in/900x1000/center/top/filters:format(png)/5045b586a05f134.s.siteapi.org/img/3f5c3ba425a9db6a0cf8c4934f8517cee6105cd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5400600" cy="43377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80226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266</TotalTime>
  <Words>357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Century Schoolbook</vt:lpstr>
      <vt:lpstr>Wingdings</vt:lpstr>
      <vt:lpstr>Wingdings 2</vt:lpstr>
      <vt:lpstr>Эркер</vt:lpstr>
      <vt:lpstr>Презентация  по экологической культуре для детей дошкольного возраста. Тема: «Человек и природа» (подготовительная группа 6-7 лет)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User</cp:lastModifiedBy>
  <cp:revision>18</cp:revision>
  <dcterms:created xsi:type="dcterms:W3CDTF">2022-01-19T12:25:47Z</dcterms:created>
  <dcterms:modified xsi:type="dcterms:W3CDTF">2024-02-10T08:48:28Z</dcterms:modified>
</cp:coreProperties>
</file>