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4" r:id="rId2"/>
    <p:sldId id="256" r:id="rId3"/>
    <p:sldId id="257" r:id="rId4"/>
    <p:sldId id="260" r:id="rId5"/>
    <p:sldId id="261" r:id="rId6"/>
    <p:sldId id="262" r:id="rId7"/>
    <p:sldId id="263" r:id="rId8"/>
    <p:sldId id="266" r:id="rId9"/>
    <p:sldId id="265" r:id="rId10"/>
    <p:sldId id="267" r:id="rId11"/>
    <p:sldId id="269" r:id="rId12"/>
    <p:sldId id="270" r:id="rId13"/>
    <p:sldId id="273" r:id="rId14"/>
    <p:sldId id="271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6D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49" autoAdjust="0"/>
    <p:restoredTop sz="94660"/>
  </p:normalViewPr>
  <p:slideViewPr>
    <p:cSldViewPr>
      <p:cViewPr varScale="1">
        <p:scale>
          <a:sx n="63" d="100"/>
          <a:sy n="63" d="100"/>
        </p:scale>
        <p:origin x="1194" y="66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944D7-C5A8-4827-BAF0-4243928E0BAC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80F95-EF27-422B-B427-7C35C1390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2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880F95-EF27-422B-B427-7C35C1390CA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267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6107A6-5792-4A2B-BECA-A3D1E8F99266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FBB760-003C-4DDF-AE67-E7D57CFE8B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microsoft.com/office/2007/relationships/hdphoto" Target="../media/hdphoto3.wdp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13831B8B-1D3C-4770-A1BD-F8EFF1AC1610}"/>
              </a:ext>
            </a:extLst>
          </p:cNvPr>
          <p:cNvSpPr/>
          <p:nvPr/>
        </p:nvSpPr>
        <p:spPr>
          <a:xfrm>
            <a:off x="-380156" y="-351990"/>
            <a:ext cx="11377264" cy="7704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EA68EA-6CA1-4898-B1E8-9A71CEC2B4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30" b="94599" l="4938" r="92783">
                        <a14:foregroundMark x1="10826" y1="22682" x2="5033" y2="25383"/>
                        <a14:foregroundMark x1="5033" y1="25383" x2="4463" y2="30423"/>
                        <a14:foregroundMark x1="4463" y1="30423" x2="5318" y2="35554"/>
                        <a14:foregroundMark x1="5318" y1="35554" x2="10826" y2="43654"/>
                        <a14:foregroundMark x1="42355" y1="9541" x2="45774" y2="4410"/>
                        <a14:foregroundMark x1="45774" y1="4410" x2="45774" y2="2700"/>
                        <a14:foregroundMark x1="46154" y1="2880" x2="47483" y2="1710"/>
                        <a14:foregroundMark x1="80627" y1="40864" x2="82811" y2="45995"/>
                        <a14:foregroundMark x1="82811" y1="45995" x2="88129" y2="48695"/>
                        <a14:foregroundMark x1="88129" y1="48695" x2="92688" y2="45185"/>
                        <a14:foregroundMark x1="92688" y1="45185" x2="92783" y2="39784"/>
                        <a14:foregroundMark x1="92783" y1="39784" x2="88319" y2="36364"/>
                        <a14:foregroundMark x1="88319" y1="36364" x2="79582" y2="37444"/>
                        <a14:foregroundMark x1="79582" y1="37444" x2="74739" y2="40504"/>
                        <a14:foregroundMark x1="74739" y1="40504" x2="74739" y2="43474"/>
                        <a14:foregroundMark x1="77018" y1="54725" x2="71415" y2="58506"/>
                        <a14:foregroundMark x1="71415" y1="58506" x2="70845" y2="62016"/>
                        <a14:foregroundMark x1="65147" y1="89829" x2="62963" y2="95230"/>
                        <a14:foregroundMark x1="62963" y1="95230" x2="60874" y2="89829"/>
                        <a14:foregroundMark x1="60874" y1="89829" x2="56790" y2="94419"/>
                        <a14:foregroundMark x1="56790" y1="94419" x2="63438" y2="94599"/>
                        <a14:foregroundMark x1="63438" y1="94599" x2="63818" y2="945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124744"/>
            <a:ext cx="4943026" cy="521529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848FCBD-D2A5-4562-9C6E-931123755B8C}"/>
              </a:ext>
            </a:extLst>
          </p:cNvPr>
          <p:cNvSpPr/>
          <p:nvPr/>
        </p:nvSpPr>
        <p:spPr>
          <a:xfrm>
            <a:off x="1187624" y="3933056"/>
            <a:ext cx="49430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>
                <a:ln w="0"/>
                <a:solidFill>
                  <a:srgbClr val="DF6D17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omic Sans MS" panose="030F0702030302020204" pitchFamily="66" charset="0"/>
              </a:rPr>
              <a:t>АФРИКА</a:t>
            </a:r>
            <a:endParaRPr lang="ru-RU" sz="7200" b="1" dirty="0">
              <a:ln w="0"/>
              <a:solidFill>
                <a:srgbClr val="DF6D17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3A6C46-59A0-4B40-B23D-4C9A1C01F178}"/>
              </a:ext>
            </a:extLst>
          </p:cNvPr>
          <p:cNvSpPr txBox="1"/>
          <p:nvPr/>
        </p:nvSpPr>
        <p:spPr>
          <a:xfrm>
            <a:off x="611560" y="2852936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МАТЕРИК</a:t>
            </a:r>
          </a:p>
        </p:txBody>
      </p:sp>
    </p:spTree>
    <p:extLst>
      <p:ext uri="{BB962C8B-B14F-4D97-AF65-F5344CB8AC3E}">
        <p14:creationId xmlns:p14="http://schemas.microsoft.com/office/powerpoint/2010/main" val="154191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8002" y="-27384"/>
            <a:ext cx="866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……поэтому когда они собираются на водопой никто ни на кого не нападает и не охотится!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46" y="1079176"/>
            <a:ext cx="3836587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280" y="3570393"/>
            <a:ext cx="3866734" cy="28381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278" y="618948"/>
            <a:ext cx="3866735" cy="25940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947870"/>
            <a:ext cx="3816424" cy="248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0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941" y="404664"/>
            <a:ext cx="7620000" cy="4286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203851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Сколько слогов?</a:t>
            </a:r>
          </a:p>
          <a:p>
            <a:r>
              <a:rPr lang="ru-RU" dirty="0"/>
              <a:t>Составь предложение ….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843599"/>
            <a:ext cx="2704763" cy="198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4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671" y="260649"/>
            <a:ext cx="7406320" cy="47525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015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Сколько слогов?</a:t>
            </a:r>
          </a:p>
          <a:p>
            <a:r>
              <a:rPr lang="ru-RU" dirty="0"/>
              <a:t>Составь предложение ….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564890"/>
            <a:ext cx="3285751" cy="228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ФИЗКУЛЬТ</a:t>
            </a:r>
          </a:p>
          <a:p>
            <a:endParaRPr lang="ru-RU" dirty="0"/>
          </a:p>
          <a:p>
            <a:r>
              <a:rPr lang="ru-RU" dirty="0"/>
              <a:t>Мы по Африке гуляем (имитация прогулки)</a:t>
            </a:r>
          </a:p>
          <a:p>
            <a:r>
              <a:rPr lang="ru-RU" dirty="0"/>
              <a:t>И животных замечаем! ( удивление)</a:t>
            </a:r>
          </a:p>
          <a:p>
            <a:r>
              <a:rPr lang="ru-RU" dirty="0"/>
              <a:t>У слона большие уши, (изображаем слона)</a:t>
            </a:r>
          </a:p>
          <a:p>
            <a:r>
              <a:rPr lang="ru-RU" dirty="0"/>
              <a:t>Обезьянки бьют баклуши.(изображаем веселых обезьянок)</a:t>
            </a:r>
          </a:p>
          <a:p>
            <a:r>
              <a:rPr lang="ru-RU" dirty="0"/>
              <a:t>Вот зубастый крокодил –(показываем крокодила)</a:t>
            </a:r>
          </a:p>
          <a:p>
            <a:r>
              <a:rPr lang="ru-RU" dirty="0"/>
              <a:t>Чуть меня не проглотил! (прыгаем и изображаем испуг)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3" y="2874907"/>
            <a:ext cx="3096344" cy="37543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201" y="0"/>
            <a:ext cx="1377822" cy="24847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933056"/>
            <a:ext cx="4032448" cy="225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5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Давайте проверим, насколько хорошо вы знаете повадки животных, если их сравнивать с людьми. Я буду вам говорить повадки животных, а вы угадывать про кого идет речь.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1446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топает, как…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8378" y="-114233"/>
            <a:ext cx="3336762" cy="33367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75856" y="2636912"/>
            <a:ext cx="1599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Толстый, как…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92" y="1522153"/>
            <a:ext cx="2376264" cy="18369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0845" y="3717032"/>
            <a:ext cx="1965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Кривляется, как…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3" y="3892445"/>
            <a:ext cx="1438070" cy="259338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115402" y="4474007"/>
            <a:ext cx="1527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гордый  как…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7782" y="3495417"/>
            <a:ext cx="5980844" cy="336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79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B9280A-9CE9-4B99-B765-E441E70121D9}"/>
              </a:ext>
            </a:extLst>
          </p:cNvPr>
          <p:cNvSpPr txBox="1"/>
          <p:nvPr/>
        </p:nvSpPr>
        <p:spPr>
          <a:xfrm>
            <a:off x="3275856" y="280136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Выносливый, как…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B3BE86-073B-4383-BB46-86FAE2347675}"/>
              </a:ext>
            </a:extLst>
          </p:cNvPr>
          <p:cNvSpPr txBox="1"/>
          <p:nvPr/>
        </p:nvSpPr>
        <p:spPr>
          <a:xfrm>
            <a:off x="1115616" y="517244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Здоровый, как…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0EF199-CA19-4F82-8397-0898469FCFF8}"/>
              </a:ext>
            </a:extLst>
          </p:cNvPr>
          <p:cNvSpPr txBox="1"/>
          <p:nvPr/>
        </p:nvSpPr>
        <p:spPr>
          <a:xfrm>
            <a:off x="899592" y="90872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Длинношее, как…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991E77B-1913-4A69-B227-E02D4EDAA2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44" b="97651" l="10000" r="90000">
                        <a14:foregroundMark x1="47667" y1="6711" x2="45889" y2="8893"/>
                        <a14:foregroundMark x1="45444" y1="96980" x2="46333" y2="94966"/>
                        <a14:foregroundMark x1="67889" y1="97651" x2="71111" y2="976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21956"/>
            <a:ext cx="3259950" cy="215881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11B867-0CC0-49D0-ABD2-F898644BB6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90" b="94505" l="9783" r="89674">
                        <a14:foregroundMark x1="74457" y1="72161" x2="75543" y2="77289"/>
                        <a14:foregroundMark x1="75543" y1="78755" x2="75543" y2="86447"/>
                        <a14:foregroundMark x1="72826" y1="92308" x2="72283" y2="94505"/>
                        <a14:foregroundMark x1="74457" y1="85714" x2="73913" y2="93773"/>
                        <a14:foregroundMark x1="48370" y1="78388" x2="50543" y2="93407"/>
                        <a14:foregroundMark x1="56522" y1="77289" x2="62500" y2="93407"/>
                        <a14:foregroundMark x1="85870" y1="87546" x2="87500" y2="93407"/>
                        <a14:foregroundMark x1="78261" y1="68132" x2="84239" y2="69231"/>
                        <a14:foregroundMark x1="81522" y1="66667" x2="81522" y2="644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612" y="-208295"/>
            <a:ext cx="1752600" cy="26003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BEDAE81-6C9A-4EEA-BC8B-7ADB4B2EE3F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51" b="98249" l="1957" r="94674">
                        <a14:foregroundMark x1="4457" y1="39405" x2="7717" y2="31874"/>
                        <a14:foregroundMark x1="7717" y1="31874" x2="10109" y2="15937"/>
                        <a14:foregroundMark x1="4457" y1="39580" x2="2065" y2="40630"/>
                        <a14:foregroundMark x1="61304" y1="98249" x2="59022" y2="88792"/>
                        <a14:foregroundMark x1="59022" y1="88792" x2="57826" y2="86690"/>
                        <a14:foregroundMark x1="55109" y1="7356" x2="61848" y2="5429"/>
                        <a14:foregroundMark x1="61848" y1="5429" x2="86304" y2="8757"/>
                        <a14:foregroundMark x1="86304" y1="8757" x2="88152" y2="10158"/>
                        <a14:foregroundMark x1="92717" y1="14011" x2="94674" y2="13660"/>
                        <a14:foregroundMark x1="62174" y1="1751" x2="58913" y2="3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612" y="4393784"/>
            <a:ext cx="3096344" cy="192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1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5AB950-D201-4697-8E07-098B846F9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45024" y="-1179512"/>
            <a:ext cx="14815393" cy="9876929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8CDD0BA-3F67-464E-BC20-283518AF9136}"/>
              </a:ext>
            </a:extLst>
          </p:cNvPr>
          <p:cNvSpPr/>
          <p:nvPr/>
        </p:nvSpPr>
        <p:spPr>
          <a:xfrm>
            <a:off x="2915816" y="4941168"/>
            <a:ext cx="7182545" cy="136815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B1B1E4-7FA6-44BF-B2DB-CAD789EC1A2F}"/>
              </a:ext>
            </a:extLst>
          </p:cNvPr>
          <p:cNvSpPr txBox="1"/>
          <p:nvPr/>
        </p:nvSpPr>
        <p:spPr>
          <a:xfrm>
            <a:off x="3347864" y="5163579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Пустыня Сахара</a:t>
            </a:r>
          </a:p>
        </p:txBody>
      </p:sp>
    </p:spTree>
    <p:extLst>
      <p:ext uri="{BB962C8B-B14F-4D97-AF65-F5344CB8AC3E}">
        <p14:creationId xmlns:p14="http://schemas.microsoft.com/office/powerpoint/2010/main" val="40055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EE205D-33F4-47FE-ABDA-9DB3A551C9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6832" y="-990617"/>
            <a:ext cx="13033446" cy="814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73856"/>
            <a:ext cx="6264696" cy="3672408"/>
          </a:xfrm>
        </p:spPr>
        <p:txBody>
          <a:bodyPr>
            <a:noAutofit/>
          </a:bodyPr>
          <a:lstStyle/>
          <a:p>
            <a:r>
              <a:rPr lang="ru-RU" sz="7200" b="1" i="1" dirty="0">
                <a:solidFill>
                  <a:srgbClr val="FF0000"/>
                </a:solidFill>
              </a:rPr>
              <a:t>Путешествие</a:t>
            </a:r>
            <a:br>
              <a:rPr lang="ru-RU" sz="7200" b="1" i="1" dirty="0">
                <a:solidFill>
                  <a:srgbClr val="FF0000"/>
                </a:solidFill>
              </a:rPr>
            </a:br>
            <a:r>
              <a:rPr lang="ru-RU" sz="7200" b="1" i="1" dirty="0">
                <a:solidFill>
                  <a:srgbClr val="FF0000"/>
                </a:solidFill>
              </a:rPr>
              <a:t>        по</a:t>
            </a:r>
            <a:br>
              <a:rPr lang="ru-RU" sz="7200" b="1" i="1" dirty="0">
                <a:solidFill>
                  <a:srgbClr val="FF0000"/>
                </a:solidFill>
              </a:rPr>
            </a:br>
            <a:r>
              <a:rPr lang="ru-RU" sz="7200" b="1" i="1" dirty="0">
                <a:solidFill>
                  <a:srgbClr val="FF0000"/>
                </a:solidFill>
              </a:rPr>
              <a:t>  </a:t>
            </a:r>
            <a:r>
              <a:rPr lang="ru-RU" sz="7200" b="1" i="1" dirty="0" err="1">
                <a:solidFill>
                  <a:srgbClr val="FF0000"/>
                </a:solidFill>
              </a:rPr>
              <a:t>африке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628800"/>
            <a:ext cx="3914775" cy="51054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615" y="273856"/>
            <a:ext cx="1944216" cy="129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789040"/>
            <a:ext cx="4680520" cy="294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1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451" y="2008459"/>
            <a:ext cx="3299939" cy="21944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4577060"/>
            <a:ext cx="90248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Если в жаркую страну </a:t>
            </a:r>
          </a:p>
          <a:p>
            <a:r>
              <a:rPr lang="ru-RU" b="1" dirty="0"/>
              <a:t>Я случайно попаду</a:t>
            </a:r>
            <a:r>
              <a:rPr lang="ru-RU" dirty="0"/>
              <a:t>, </a:t>
            </a:r>
          </a:p>
          <a:p>
            <a:r>
              <a:rPr lang="ru-RU" b="1" dirty="0"/>
              <a:t>То увижу там шакала, </a:t>
            </a:r>
          </a:p>
          <a:p>
            <a:r>
              <a:rPr lang="ru-RU" b="1" dirty="0"/>
              <a:t>Обезьяну, тигра, льва</a:t>
            </a:r>
          </a:p>
          <a:p>
            <a:r>
              <a:rPr lang="ru-RU" b="1" dirty="0"/>
              <a:t>Крокодила и слона</a:t>
            </a:r>
          </a:p>
          <a:p>
            <a:r>
              <a:rPr lang="ru-RU" b="1" dirty="0"/>
              <a:t>Хорошо живется им </a:t>
            </a:r>
          </a:p>
          <a:p>
            <a:r>
              <a:rPr lang="ru-RU" b="1" dirty="0"/>
              <a:t>Не бывает снежных зим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95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887" y="156554"/>
            <a:ext cx="8574585" cy="642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8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8924"/>
            <a:ext cx="8784976" cy="658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38924"/>
            <a:ext cx="8718601" cy="653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2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192"/>
            <a:ext cx="9144000" cy="646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35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46" y="260648"/>
            <a:ext cx="8586615" cy="63367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4347" y="2606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Летом в саванне очень дождливо, много гроз и проливных дождей.</a:t>
            </a:r>
          </a:p>
        </p:txBody>
      </p:sp>
    </p:spTree>
    <p:extLst>
      <p:ext uri="{BB962C8B-B14F-4D97-AF65-F5344CB8AC3E}">
        <p14:creationId xmlns:p14="http://schemas.microsoft.com/office/powerpoint/2010/main" val="377516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315" y="332656"/>
            <a:ext cx="8303532" cy="61926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6314" y="332656"/>
            <a:ext cx="78780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Зимой приходит засуха, деревья сбрасывают листья и она становится желтой! В это время животным очень тяжко приходится без воды….</a:t>
            </a:r>
          </a:p>
        </p:txBody>
      </p:sp>
    </p:spTree>
    <p:extLst>
      <p:ext uri="{BB962C8B-B14F-4D97-AF65-F5344CB8AC3E}">
        <p14:creationId xmlns:p14="http://schemas.microsoft.com/office/powerpoint/2010/main" val="145177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179</TotalTime>
  <Words>213</Words>
  <Application>Microsoft Office PowerPoint</Application>
  <PresentationFormat>Экран (4:3)</PresentationFormat>
  <Paragraphs>35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Comic Sans MS</vt:lpstr>
      <vt:lpstr>Franklin Gothic Book</vt:lpstr>
      <vt:lpstr>Franklin Gothic Medium</vt:lpstr>
      <vt:lpstr>Wingdings 2</vt:lpstr>
      <vt:lpstr>Трек</vt:lpstr>
      <vt:lpstr>Презентация PowerPoint</vt:lpstr>
      <vt:lpstr>Путешествие         по   африке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африке</dc:title>
  <dc:creator>Вика</dc:creator>
  <cp:lastModifiedBy>21сад</cp:lastModifiedBy>
  <cp:revision>44</cp:revision>
  <dcterms:created xsi:type="dcterms:W3CDTF">2019-02-24T11:02:35Z</dcterms:created>
  <dcterms:modified xsi:type="dcterms:W3CDTF">2024-02-10T01:59:16Z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3447170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