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12192000" cy="6858000"/>
  <p:embeddedFontLs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0</Words>
  <Application>Microsoft Office PowerPoint</Application>
  <PresentationFormat>Произвольный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Theme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pdfcandle</dc:creator>
  <cp:lastModifiedBy>Кристина</cp:lastModifiedBy>
  <cp:revision>2</cp:revision>
  <dcterms:modified xsi:type="dcterms:W3CDTF">2024-02-11T14:29:48Z</dcterms:modified>
</cp:coreProperties>
</file>