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6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0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D422F9-4C8E-4E08-946E-7D3B5E1E794F}" type="datetimeFigureOut">
              <a:rPr lang="ru-RU" smtClean="0"/>
              <a:pPr/>
              <a:t>11.12.2023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B92736-D805-415D-B3E7-5A35D8CE21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4335" y="255372"/>
            <a:ext cx="10668000" cy="4135395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/>
              <a:t>                                                         Тема Урока: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                                           </a:t>
            </a:r>
            <a:r>
              <a:rPr lang="en-US" sz="2200" b="1" dirty="0" smtClean="0"/>
              <a:t>“</a:t>
            </a:r>
            <a:r>
              <a:rPr lang="ru-RU" sz="2200" b="1" dirty="0" smtClean="0"/>
              <a:t>Афоризмы классиков</a:t>
            </a:r>
            <a:r>
              <a:rPr lang="en-US" sz="2200" b="1" dirty="0" smtClean="0"/>
              <a:t>”</a:t>
            </a:r>
            <a:r>
              <a:rPr lang="ru-RU" sz="2200" b="1" dirty="0" smtClean="0"/>
              <a:t>.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4572000"/>
            <a:ext cx="9144000" cy="2286000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530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405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Содержание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9897"/>
            <a:ext cx="12192000" cy="60481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en-US" sz="1800" dirty="0" smtClean="0"/>
              <a:t>I</a:t>
            </a:r>
            <a:r>
              <a:rPr lang="ru-RU" sz="1800" dirty="0" smtClean="0"/>
              <a:t>. Введение: цели и задачи</a:t>
            </a:r>
            <a:r>
              <a:rPr lang="en-US" sz="1800" dirty="0" smtClean="0"/>
              <a:t>,</a:t>
            </a:r>
            <a:r>
              <a:rPr lang="ru-RU" sz="1800" dirty="0" smtClean="0"/>
              <a:t> актуальность</a:t>
            </a:r>
          </a:p>
          <a:p>
            <a:r>
              <a:rPr lang="en-US" sz="1800" dirty="0" smtClean="0"/>
              <a:t>II</a:t>
            </a:r>
            <a:r>
              <a:rPr lang="ru-RU" sz="1800" dirty="0" smtClean="0"/>
              <a:t>. Основная часть</a:t>
            </a:r>
          </a:p>
          <a:p>
            <a:r>
              <a:rPr lang="ru-RU" sz="1800" dirty="0" smtClean="0"/>
              <a:t>1. Что такое афоризмы?</a:t>
            </a:r>
          </a:p>
          <a:p>
            <a:r>
              <a:rPr lang="ru-RU" sz="1800" dirty="0" smtClean="0"/>
              <a:t>2. </a:t>
            </a:r>
            <a:r>
              <a:rPr lang="ru-RU" sz="1800" dirty="0"/>
              <a:t>Афоризмы: признаки, </a:t>
            </a:r>
            <a:r>
              <a:rPr lang="ru-RU" sz="1800" dirty="0" smtClean="0"/>
              <a:t>происхождение</a:t>
            </a:r>
          </a:p>
          <a:p>
            <a:r>
              <a:rPr lang="ru-RU" sz="1800" dirty="0" smtClean="0"/>
              <a:t>3. </a:t>
            </a:r>
            <a:r>
              <a:rPr lang="ru-RU" sz="1800" dirty="0"/>
              <a:t>Примеры и </a:t>
            </a:r>
            <a:r>
              <a:rPr lang="ru-RU" sz="1800" dirty="0" smtClean="0"/>
              <a:t>значение</a:t>
            </a:r>
          </a:p>
          <a:p>
            <a:r>
              <a:rPr lang="en-US" sz="1800" dirty="0" smtClean="0"/>
              <a:t>III</a:t>
            </a:r>
            <a:r>
              <a:rPr lang="ru-RU" sz="1800" dirty="0" smtClean="0"/>
              <a:t>. Заключение</a:t>
            </a:r>
          </a:p>
          <a:p>
            <a:pPr marL="0" indent="0"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6709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Введение.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41700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       Цель:</a:t>
            </a:r>
            <a:r>
              <a:rPr lang="ru-RU" sz="1600" dirty="0" smtClean="0"/>
              <a:t> </a:t>
            </a:r>
            <a:r>
              <a:rPr lang="ru-RU" sz="1600" dirty="0"/>
              <a:t> рассказать что такое афоризмы, признаки, происхождение, примеры и значение.</a:t>
            </a:r>
            <a:endParaRPr lang="ru-RU" sz="1600" dirty="0" smtClean="0">
              <a:effectLst/>
            </a:endParaRPr>
          </a:p>
          <a:p>
            <a:pPr marL="0" indent="0">
              <a:buNone/>
            </a:pPr>
            <a:r>
              <a:rPr lang="ru-RU" sz="1600" b="1" dirty="0" smtClean="0"/>
              <a:t>       Задачи:</a:t>
            </a:r>
          </a:p>
          <a:p>
            <a:r>
              <a:rPr lang="ru-RU" sz="1600" dirty="0" smtClean="0"/>
              <a:t>Изучить что такое афоризмы?</a:t>
            </a:r>
          </a:p>
          <a:p>
            <a:r>
              <a:rPr lang="ru-RU" sz="1600" dirty="0" smtClean="0"/>
              <a:t>Изучить Афоризмы</a:t>
            </a:r>
            <a:r>
              <a:rPr lang="ru-RU" sz="1600" dirty="0"/>
              <a:t>: признаки, происхождение.</a:t>
            </a:r>
            <a:endParaRPr lang="ru-RU" sz="1600" dirty="0" smtClean="0"/>
          </a:p>
          <a:p>
            <a:r>
              <a:rPr lang="ru-RU" sz="1600" dirty="0" smtClean="0"/>
              <a:t>Посмотреть примеры </a:t>
            </a:r>
            <a:r>
              <a:rPr lang="ru-RU" sz="1600" dirty="0"/>
              <a:t>и значение афоризмов.</a:t>
            </a:r>
            <a:r>
              <a:rPr lang="ru-RU" sz="1600" b="1" dirty="0" smtClean="0">
                <a:effectLst/>
              </a:rPr>
              <a:t>        </a:t>
            </a:r>
          </a:p>
          <a:p>
            <a:r>
              <a:rPr lang="ru-RU" sz="1600" b="1" dirty="0" smtClean="0">
                <a:effectLst/>
              </a:rPr>
              <a:t>Актуальность; </a:t>
            </a:r>
            <a:r>
              <a:rPr lang="ru-RU" sz="1600" dirty="0"/>
              <a:t>На данный момент я являюсь ученицей 9 класса и часто слышу, что афоризмы помогают настроиться на правильный лад, чаще большая проблема складывается в том, что мы слушаем не для того, чтобы понять,  а для того, чтобы ответить.</a:t>
            </a:r>
            <a:endParaRPr lang="ru-RU" sz="16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280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7685903" cy="873210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такое афоризмы?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201994"/>
            <a:ext cx="10527957" cy="5656005"/>
          </a:xfrm>
        </p:spPr>
        <p:txBody>
          <a:bodyPr>
            <a:noAutofit/>
          </a:bodyPr>
          <a:lstStyle/>
          <a:p>
            <a:r>
              <a:rPr lang="ru-RU" sz="1800" dirty="0"/>
              <a:t>АФОРИЗМ(греч. APHORISMOS - КРАТКОЕ изречение) - обобщённая, законченная и глубокая мысль...выраженная в лаконичной ,отточенной форме, отличающаяся меткой выразительностью и явной неожиданностью суждения...Афоризм не доказывает, не аргументирует, а воздействует на сознание </a:t>
            </a:r>
            <a:r>
              <a:rPr lang="ru-RU" sz="1800" dirty="0" smtClean="0"/>
              <a:t>оригинальной </a:t>
            </a:r>
            <a:r>
              <a:rPr lang="ru-RU" sz="1800" dirty="0"/>
              <a:t>формулировкой мысли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      Примеры </a:t>
            </a:r>
            <a:r>
              <a:rPr lang="ru-RU" sz="1800" dirty="0"/>
              <a:t>современного афоризма об афоризме:</a:t>
            </a:r>
          </a:p>
          <a:p>
            <a:r>
              <a:rPr lang="ru-RU" sz="1800" dirty="0"/>
              <a:t>Афоризм — это граненый алмаз мудрости. (Гарун </a:t>
            </a:r>
            <a:r>
              <a:rPr lang="ru-RU" sz="1800" dirty="0" err="1"/>
              <a:t>Агацарский</a:t>
            </a:r>
            <a:r>
              <a:rPr lang="ru-RU" sz="1800" dirty="0"/>
              <a:t>)</a:t>
            </a:r>
          </a:p>
          <a:p>
            <a:r>
              <a:rPr lang="ru-RU" sz="1800" dirty="0"/>
              <a:t>Афоризм — это алгебра мыслей, неизвестная никому. (Георгий Александров)</a:t>
            </a:r>
          </a:p>
          <a:p>
            <a:r>
              <a:rPr lang="ru-RU" sz="1800" dirty="0"/>
              <a:t>Афоризм — это мысль, исполняющая пируэт. (</a:t>
            </a:r>
            <a:r>
              <a:rPr lang="ru-RU" sz="1800" dirty="0" err="1"/>
              <a:t>Жорис</a:t>
            </a:r>
            <a:r>
              <a:rPr lang="ru-RU" sz="1800" dirty="0"/>
              <a:t> де </a:t>
            </a:r>
            <a:r>
              <a:rPr lang="ru-RU" sz="1800" dirty="0" err="1"/>
              <a:t>Брюйн</a:t>
            </a:r>
            <a:r>
              <a:rPr lang="ru-RU" sz="1800" dirty="0" smtClean="0"/>
              <a:t>)</a:t>
            </a:r>
          </a:p>
          <a:p>
            <a:r>
              <a:rPr lang="ru-RU" sz="1800" dirty="0"/>
              <a:t>Выразительность афоризма возрастает при уменьшении числа слов; около 3/4 всех афоризмов состоит из 3-5 слов. Афоризмы рождаются как в контексте научных, философских, художественных произведений, так и самостоятельно</a:t>
            </a:r>
            <a:r>
              <a:rPr lang="ru-RU" sz="1800" dirty="0" smtClean="0"/>
              <a:t>:</a:t>
            </a:r>
          </a:p>
          <a:p>
            <a:r>
              <a:rPr lang="ru-RU" sz="1800" dirty="0"/>
              <a:t>«Бездарность легче прощают человеку, чем талант» (Эмиль Кроткий</a:t>
            </a:r>
            <a:r>
              <a:rPr lang="ru-RU" sz="1800" dirty="0" smtClean="0"/>
              <a:t>);</a:t>
            </a:r>
          </a:p>
          <a:p>
            <a:r>
              <a:rPr lang="ru-RU" sz="1800" dirty="0"/>
              <a:t>«Глупы из скандалистов оба» (И.А. Крылов); «Каждый слышит только то, что он понимает</a:t>
            </a:r>
            <a:r>
              <a:rPr lang="ru-RU" sz="1800" dirty="0" smtClean="0"/>
              <a:t>»</a:t>
            </a:r>
          </a:p>
          <a:p>
            <a:r>
              <a:rPr lang="ru-RU" sz="1800" dirty="0"/>
              <a:t>« </a:t>
            </a:r>
            <a:r>
              <a:rPr lang="ru-RU" sz="1800" dirty="0" smtClean="0"/>
              <a:t>На </a:t>
            </a:r>
            <a:r>
              <a:rPr lang="ru-RU" sz="1800" dirty="0"/>
              <a:t>самом деле, жизнь проста, но мы настойчиво её </a:t>
            </a:r>
            <a:r>
              <a:rPr lang="ru-RU" sz="1800" dirty="0" smtClean="0"/>
              <a:t>усложняем.</a:t>
            </a:r>
            <a:r>
              <a:rPr lang="ru-RU" sz="1800" dirty="0"/>
              <a:t> </a:t>
            </a:r>
            <a:r>
              <a:rPr lang="ru-RU" sz="1800" dirty="0" smtClean="0"/>
              <a:t>»(Конфуций)</a:t>
            </a:r>
            <a:r>
              <a:rPr lang="ru-RU" sz="1800" dirty="0"/>
              <a:t> ;</a:t>
            </a:r>
            <a:endParaRPr lang="ru-RU" sz="1800" dirty="0" smtClean="0"/>
          </a:p>
          <a:p>
            <a:r>
              <a:rPr lang="ru-RU" sz="1800" dirty="0"/>
              <a:t>« </a:t>
            </a:r>
            <a:r>
              <a:rPr lang="ru-RU" sz="1800" dirty="0" smtClean="0"/>
              <a:t>Чем </a:t>
            </a:r>
            <a:r>
              <a:rPr lang="ru-RU" sz="1800" dirty="0"/>
              <a:t>меньше женщину мы любим, Тем легче нравимся мы ей</a:t>
            </a:r>
            <a:r>
              <a:rPr lang="ru-RU" sz="1800" dirty="0" smtClean="0"/>
              <a:t>.</a:t>
            </a:r>
            <a:r>
              <a:rPr lang="ru-RU" sz="1800" dirty="0"/>
              <a:t> </a:t>
            </a:r>
            <a:r>
              <a:rPr lang="ru-RU" sz="1800" dirty="0" smtClean="0"/>
              <a:t>»(Александр Пушкин)</a:t>
            </a:r>
            <a:r>
              <a:rPr lang="ru-RU" sz="1800" dirty="0"/>
              <a:t> ;</a:t>
            </a:r>
          </a:p>
          <a:p>
            <a:pPr marL="0" indent="0">
              <a:buNone/>
            </a:pPr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228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0043"/>
            <a:ext cx="10515600" cy="1185520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</a:rPr>
              <a:t>Афоризмы: признаки, </a:t>
            </a:r>
            <a:r>
              <a:rPr lang="ru-RU" sz="2000" dirty="0" smtClean="0">
                <a:effectLst/>
              </a:rPr>
              <a:t>происхождение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38179"/>
            <a:ext cx="10515600" cy="5819821"/>
          </a:xfrm>
        </p:spPr>
        <p:txBody>
          <a:bodyPr>
            <a:normAutofit/>
          </a:bodyPr>
          <a:lstStyle/>
          <a:p>
            <a:r>
              <a:rPr lang="ru-RU" sz="1800" u="sng" dirty="0"/>
              <a:t>Афоризм</a:t>
            </a:r>
            <a:r>
              <a:rPr lang="ru-RU" sz="1800" dirty="0"/>
              <a:t> — понятие, несомненно, однородное изречению. Оба эти понятия принадлежат к единому жанру литературы, отличаясь между собой стилистикой и широтой тематики. Ретроспективный взгляд на </a:t>
            </a:r>
            <a:r>
              <a:rPr lang="ru-RU" sz="1800" dirty="0" err="1"/>
              <a:t>афористику</a:t>
            </a:r>
            <a:r>
              <a:rPr lang="ru-RU" sz="1800" dirty="0"/>
              <a:t> показывает, что античные изречения, по сути дела, ничем не отличались от </a:t>
            </a:r>
            <a:r>
              <a:rPr lang="ru-RU" sz="1800" dirty="0" smtClean="0"/>
              <a:t>афоризмов.</a:t>
            </a:r>
          </a:p>
          <a:p>
            <a:r>
              <a:rPr lang="ru-RU" sz="1800" dirty="0"/>
              <a:t>Позже церковное учение, вытесняя из афоризмов остроумие и ограничивая их тематику областью морально-бытовых вопросов, придало им черты изречений. В дальнейшем, в эпоху Возрождения, а в России в течение XVIII в., изречения вновь обрели все особенности </a:t>
            </a:r>
            <a:r>
              <a:rPr lang="ru-RU" sz="1800" b="1" dirty="0"/>
              <a:t>афоризмов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Что касается других, помимо изречений, сходных по форме с афоризмами литературных жанров, то можно считать, что от пословиц афоризмы отличаются своим генезисом, от крылатых слов — смысловой завершенностью, от эпиграмм и метких слов — большей тематической глубиной, от парадоксов — стремлением к истинности мысли, от эссе — меньшей объемностью и лаконизмом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Афоризм имеет несколько определяющих свойств</a:t>
            </a:r>
            <a:r>
              <a:rPr lang="ru-RU" sz="1800" dirty="0" smtClean="0"/>
              <a:t>.</a:t>
            </a:r>
            <a:endParaRPr lang="en-US" sz="1800" dirty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331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4206"/>
            <a:ext cx="11582400" cy="838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Признаки Афоризмов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2406"/>
            <a:ext cx="11582400" cy="5735594"/>
          </a:xfrm>
        </p:spPr>
        <p:txBody>
          <a:bodyPr>
            <a:noAutofit/>
          </a:bodyPr>
          <a:lstStyle/>
          <a:p>
            <a:r>
              <a:rPr lang="ru-RU" sz="1800" b="1" dirty="0"/>
              <a:t>Первый признак афоризма</a:t>
            </a:r>
            <a:r>
              <a:rPr lang="ru-RU" sz="1800" dirty="0"/>
              <a:t> — глубина мысли, стремящейся к истине, — его важнейший признак. Главное в нем то, что его автор, касаясь большой, серьезной проблемы, очень хочет передать людям верный, с его точки зрения, взгляд на нее. </a:t>
            </a:r>
          </a:p>
          <a:p>
            <a:r>
              <a:rPr lang="ru-RU" sz="1800" b="1" dirty="0"/>
              <a:t>Второй признак афоризма</a:t>
            </a:r>
            <a:r>
              <a:rPr lang="ru-RU" sz="1800" dirty="0"/>
              <a:t> — обобщенность. Афоризм возникает в результате синтеза многих фактов и соображений и справедливо считается выводом, правилом, принципом, заключением. Обобщение, синтезируя опыт, способствует глубине и истинности мысли. </a:t>
            </a:r>
          </a:p>
          <a:p>
            <a:r>
              <a:rPr lang="ru-RU" sz="1800" b="1" dirty="0"/>
              <a:t>Третий признак афоризма</a:t>
            </a:r>
            <a:r>
              <a:rPr lang="ru-RU" sz="1800" dirty="0"/>
              <a:t> — краткость — весьма существенная особенность афоризма. Предельная краткость изложения, сгущая мысль, углубляет ее смысл и, кроме того, может придавать афоризму загадочность, которая приковывает к нему внимание и способствует лучшему его запоминанию. </a:t>
            </a:r>
          </a:p>
          <a:p>
            <a:r>
              <a:rPr lang="ru-RU" sz="1800" b="1" dirty="0"/>
              <a:t>Четвертый признак</a:t>
            </a:r>
            <a:r>
              <a:rPr lang="ru-RU" sz="1800" dirty="0"/>
              <a:t> — законченность мысли — подчеркивает способность афоризма к самостоятельному существованию. Афоризм должен быть завершенным по смыслу и понятен без дополнительных пояснений. </a:t>
            </a:r>
          </a:p>
          <a:p>
            <a:r>
              <a:rPr lang="ru-RU" sz="1800" b="1" dirty="0"/>
              <a:t>Пятый признак</a:t>
            </a:r>
            <a:r>
              <a:rPr lang="ru-RU" sz="1800" dirty="0"/>
              <a:t> — отточенность мысли — это ее предельная четкость, точность, выразительность, доведенные до совершенства</a:t>
            </a:r>
            <a:r>
              <a:rPr lang="ru-RU" sz="1800" dirty="0" smtClean="0"/>
              <a:t>.</a:t>
            </a:r>
          </a:p>
          <a:p>
            <a:r>
              <a:rPr lang="ru-RU" sz="1800" b="1" dirty="0"/>
              <a:t>Ш</a:t>
            </a:r>
            <a:r>
              <a:rPr lang="ru-RU" sz="1800" b="1" dirty="0" smtClean="0"/>
              <a:t>естой </a:t>
            </a:r>
            <a:r>
              <a:rPr lang="ru-RU" sz="1800" b="1" dirty="0"/>
              <a:t>признак афоризма</a:t>
            </a:r>
            <a:r>
              <a:rPr lang="ru-RU" sz="1800" dirty="0"/>
              <a:t> — его художественность, достигаемая применением различных эмоциональных и стилистических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4126440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63827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</a:rPr>
              <a:t>Примеры и значение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63826"/>
            <a:ext cx="10515600" cy="58941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Часто афоризмы встречаются не только в книгах, но и в мультфильмах, фильмах и </a:t>
            </a:r>
            <a:r>
              <a:rPr lang="ru-RU" sz="1800" dirty="0" err="1" smtClean="0"/>
              <a:t>тд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Пример</a:t>
            </a:r>
            <a:r>
              <a:rPr lang="ru-RU" sz="1800" dirty="0"/>
              <a:t>:</a:t>
            </a:r>
          </a:p>
          <a:p>
            <a:endParaRPr lang="ru-RU" sz="1800" dirty="0" smtClean="0"/>
          </a:p>
          <a:p>
            <a:r>
              <a:rPr lang="ru-RU" sz="1800" dirty="0" smtClean="0"/>
              <a:t>"</a:t>
            </a:r>
            <a:r>
              <a:rPr lang="ru-RU" sz="1800" dirty="0"/>
              <a:t>Можно </a:t>
            </a:r>
            <a:r>
              <a:rPr lang="ru-RU" sz="1800" dirty="0" smtClean="0"/>
              <a:t>всю жизнь </a:t>
            </a:r>
            <a:r>
              <a:rPr lang="ru-RU" sz="1800" dirty="0"/>
              <a:t>прождать подходящий момент и в итоге так и не сказать друг другу что-то важное"</a:t>
            </a:r>
          </a:p>
          <a:p>
            <a:pPr marL="0" indent="0">
              <a:buNone/>
            </a:pPr>
            <a:r>
              <a:rPr lang="ru-RU" sz="1800" dirty="0" smtClean="0"/>
              <a:t>      Кар </a:t>
            </a:r>
            <a:r>
              <a:rPr lang="ru-RU" sz="1800" dirty="0" err="1"/>
              <a:t>Карыч</a:t>
            </a:r>
            <a:r>
              <a:rPr lang="ru-RU" sz="1800" dirty="0"/>
              <a:t>, </a:t>
            </a:r>
            <a:r>
              <a:rPr lang="ru-RU" sz="1800" dirty="0" err="1"/>
              <a:t>смешарики</a:t>
            </a:r>
            <a:endParaRPr lang="ru-RU" sz="1800" dirty="0"/>
          </a:p>
          <a:p>
            <a:endParaRPr lang="ru-RU" sz="1800" dirty="0" smtClean="0"/>
          </a:p>
          <a:p>
            <a:r>
              <a:rPr lang="ru-RU" sz="1800" dirty="0" smtClean="0"/>
              <a:t>"</a:t>
            </a:r>
            <a:r>
              <a:rPr lang="ru-RU" sz="1800" dirty="0"/>
              <a:t>Прошлое причиняет боль, одно из двух, можно от него прятаться, или извлечь урок"</a:t>
            </a:r>
          </a:p>
          <a:p>
            <a:pPr marL="0" indent="0">
              <a:buNone/>
            </a:pPr>
            <a:r>
              <a:rPr lang="ru-RU" sz="1800" dirty="0" smtClean="0"/>
              <a:t>      Король </a:t>
            </a:r>
            <a:r>
              <a:rPr lang="ru-RU" sz="1800" dirty="0"/>
              <a:t>Лев</a:t>
            </a:r>
          </a:p>
          <a:p>
            <a:endParaRPr lang="ru-RU" sz="1800" dirty="0" smtClean="0"/>
          </a:p>
          <a:p>
            <a:r>
              <a:rPr lang="ru-RU" sz="1800" dirty="0" smtClean="0"/>
              <a:t>"</a:t>
            </a:r>
            <a:r>
              <a:rPr lang="ru-RU" sz="1800" dirty="0"/>
              <a:t>Может быть, человек не так нуждается в любви, как в понимании."</a:t>
            </a:r>
          </a:p>
          <a:p>
            <a:pPr marL="0" indent="0">
              <a:buNone/>
            </a:pPr>
            <a:r>
              <a:rPr lang="ru-RU" sz="1800" dirty="0" smtClean="0"/>
              <a:t>       Джордж </a:t>
            </a:r>
            <a:r>
              <a:rPr lang="ru-RU" sz="1800" dirty="0"/>
              <a:t>Оруэлл</a:t>
            </a:r>
          </a:p>
          <a:p>
            <a:endParaRPr lang="ru-RU" sz="1800" dirty="0" smtClean="0"/>
          </a:p>
          <a:p>
            <a:r>
              <a:rPr lang="ru-RU" sz="1800" dirty="0" smtClean="0"/>
              <a:t>"</a:t>
            </a:r>
            <a:r>
              <a:rPr lang="ru-RU" sz="1800" dirty="0"/>
              <a:t>Пустое сердце бьется ровно…"</a:t>
            </a:r>
          </a:p>
          <a:p>
            <a:pPr marL="0" indent="0">
              <a:buNone/>
            </a:pPr>
            <a:r>
              <a:rPr lang="ru-RU" sz="1800" dirty="0" smtClean="0"/>
              <a:t>       Михаил </a:t>
            </a:r>
            <a:r>
              <a:rPr lang="ru-RU" sz="1800" dirty="0"/>
              <a:t>Лермонтов</a:t>
            </a:r>
          </a:p>
          <a:p>
            <a:endParaRPr lang="ru-RU" sz="1800" dirty="0" smtClean="0"/>
          </a:p>
          <a:p>
            <a:r>
              <a:rPr lang="ru-RU" sz="1800" dirty="0" smtClean="0"/>
              <a:t>"</a:t>
            </a:r>
            <a:r>
              <a:rPr lang="ru-RU" sz="1800" dirty="0"/>
              <a:t>Печальный юноша, он одержим любовью и в поцелуе умереть готов."</a:t>
            </a:r>
          </a:p>
          <a:p>
            <a:pPr marL="0" indent="0">
              <a:buNone/>
            </a:pPr>
            <a:r>
              <a:rPr lang="ru-RU" sz="1800" dirty="0" smtClean="0"/>
              <a:t>       Мартин </a:t>
            </a:r>
            <a:r>
              <a:rPr lang="ru-RU" sz="1800" dirty="0"/>
              <a:t>Иден, Джек Лондон</a:t>
            </a:r>
          </a:p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5403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410" y="0"/>
            <a:ext cx="11582400" cy="6858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dirty="0"/>
              <a:t>Выберите себе работу по душе, и вам не придётся работать ни одного дня в своей жизни.</a:t>
            </a:r>
          </a:p>
          <a:p>
            <a:pPr marL="0" indent="0">
              <a:buNone/>
            </a:pPr>
            <a:r>
              <a:rPr lang="ru-RU" sz="6400" dirty="0"/>
              <a:t>Конфуций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Без вины виноват</a:t>
            </a:r>
          </a:p>
          <a:p>
            <a:pPr marL="0" indent="0">
              <a:buNone/>
            </a:pPr>
            <a:r>
              <a:rPr lang="ru-RU" sz="6400" dirty="0"/>
              <a:t>Конфуций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Любви все возрасты покорны</a:t>
            </a:r>
          </a:p>
          <a:p>
            <a:pPr marL="0" indent="0">
              <a:buNone/>
            </a:pPr>
            <a:r>
              <a:rPr lang="ru-RU" sz="6400" dirty="0"/>
              <a:t>Александр Пушкин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Настоящий мужчина - это мужчина, который точно помнит день рождения женщины и никогда не знает, сколько ей лет. Мужчина, который никогда не помнит дня рождения женщины, но точно знает, сколько ей лет</a:t>
            </a:r>
            <a:r>
              <a:rPr lang="ru-RU" sz="6400" dirty="0" smtClean="0"/>
              <a:t>…</a:t>
            </a:r>
            <a:endParaRPr lang="en-US" sz="6400" dirty="0" smtClean="0"/>
          </a:p>
          <a:p>
            <a:pPr marL="0" indent="0">
              <a:buNone/>
            </a:pPr>
            <a:r>
              <a:rPr lang="ru-RU" sz="6400" dirty="0" smtClean="0"/>
              <a:t>Фаина </a:t>
            </a:r>
            <a:r>
              <a:rPr lang="ru-RU" sz="6400" dirty="0"/>
              <a:t>Раневская</a:t>
            </a:r>
          </a:p>
          <a:p>
            <a:endParaRPr lang="en-US" sz="6400" dirty="0" smtClean="0"/>
          </a:p>
          <a:p>
            <a:pPr marL="0" indent="0">
              <a:buNone/>
            </a:pPr>
            <a:r>
              <a:rPr lang="ru-RU" sz="6400" dirty="0" smtClean="0"/>
              <a:t>В </a:t>
            </a:r>
            <a:r>
              <a:rPr lang="ru-RU" sz="6400" dirty="0"/>
              <a:t>большом свете водятся премелкие души</a:t>
            </a:r>
          </a:p>
          <a:p>
            <a:pPr marL="0" indent="0">
              <a:buNone/>
            </a:pPr>
            <a:r>
              <a:rPr lang="ru-RU" sz="6400" dirty="0"/>
              <a:t>Фаина Раневская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Собака лает, ветер носит</a:t>
            </a:r>
          </a:p>
          <a:p>
            <a:pPr marL="0" indent="0">
              <a:buNone/>
            </a:pPr>
            <a:r>
              <a:rPr lang="ru-RU" sz="6400" dirty="0"/>
              <a:t>Фаина Раневская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Оскорбление является обычной наградой за хорошую работу.</a:t>
            </a:r>
          </a:p>
          <a:p>
            <a:pPr marL="0" indent="0">
              <a:buNone/>
            </a:pPr>
            <a:r>
              <a:rPr lang="ru-RU" sz="6400" dirty="0"/>
              <a:t>Фаина Раневская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Каждая женщина, которая любит, — царица.</a:t>
            </a:r>
          </a:p>
          <a:p>
            <a:pPr marL="0" indent="0">
              <a:buNone/>
            </a:pPr>
            <a:r>
              <a:rPr lang="ru-RU" sz="6400" dirty="0"/>
              <a:t>Александр Куприн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pPr marL="0" indent="0">
              <a:buNone/>
            </a:pPr>
            <a:r>
              <a:rPr lang="ru-RU" sz="6400" dirty="0"/>
              <a:t>Женщина как заварка. Никогда не узнаешь ее крепости, пока она не закипит.</a:t>
            </a:r>
          </a:p>
          <a:p>
            <a:pPr marL="0" indent="0">
              <a:buNone/>
            </a:pPr>
            <a:r>
              <a:rPr lang="ru-RU" sz="6400" dirty="0"/>
              <a:t>Николай </a:t>
            </a:r>
            <a:r>
              <a:rPr lang="ru-RU" sz="6400" dirty="0" err="1"/>
              <a:t>Риган</a:t>
            </a:r>
            <a:endParaRPr lang="ru-RU" sz="6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34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16692"/>
          </a:xfrm>
        </p:spPr>
        <p:txBody>
          <a:bodyPr>
            <a:norm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6328"/>
            <a:ext cx="12192000" cy="5801672"/>
          </a:xfrm>
        </p:spPr>
        <p:txBody>
          <a:bodyPr/>
          <a:lstStyle/>
          <a:p>
            <a:r>
              <a:rPr lang="ru-RU" sz="2000" dirty="0"/>
              <a:t>Я думаю, что моя работа была полезной и для меня, и для ребят, которые не знают, что все-таки такое афоризмы. Теперь я внимательно читаю книги и отличаю афоризмы. Как выяснилось афоризмы несут за собой смысл, который мы понимаем с возрастом. Они имеют глубокий смысл. Со временем актуальные и умные фразы могут стать афоризмами или цитатами. Чаще всего они исходят из уст людей, которые добились успеха в том или ином направлении, а также могут похвастаться некоторым авторитетом и развитым интеллектом.</a:t>
            </a:r>
          </a:p>
        </p:txBody>
      </p:sp>
    </p:spTree>
    <p:extLst>
      <p:ext uri="{BB962C8B-B14F-4D97-AF65-F5344CB8AC3E}">
        <p14:creationId xmlns:p14="http://schemas.microsoft.com/office/powerpoint/2010/main" val="413492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897</TotalTime>
  <Words>476</Words>
  <Application>Microsoft Office PowerPoint</Application>
  <PresentationFormat>Широкоэкранный</PresentationFormat>
  <Paragraphs>87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Franklin Gothic Book</vt:lpstr>
      <vt:lpstr>Franklin Gothic Medium</vt:lpstr>
      <vt:lpstr>Wingdings 2</vt:lpstr>
      <vt:lpstr>Трек</vt:lpstr>
      <vt:lpstr>                                                         Тема Урока:                                               “Афоризмы классиков”.  </vt:lpstr>
      <vt:lpstr>Содержание</vt:lpstr>
      <vt:lpstr>Введение.</vt:lpstr>
      <vt:lpstr>что такое афоризмы? </vt:lpstr>
      <vt:lpstr>Афоризмы: признаки, происхождение</vt:lpstr>
      <vt:lpstr>Признаки Афоризмов</vt:lpstr>
      <vt:lpstr>Примеры и значение</vt:lpstr>
      <vt:lpstr>Презентация PowerPoint</vt:lpstr>
      <vt:lpstr>Заключение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“Средняя общеобразовательная школа №10”    Проект  на тему “Терроризм. История борьбы с терроризмом в России.”</dc:title>
  <dc:creator>USER</dc:creator>
  <cp:lastModifiedBy>Acer</cp:lastModifiedBy>
  <cp:revision>57</cp:revision>
  <dcterms:created xsi:type="dcterms:W3CDTF">2023-02-17T13:35:31Z</dcterms:created>
  <dcterms:modified xsi:type="dcterms:W3CDTF">2023-12-11T11:36:35Z</dcterms:modified>
</cp:coreProperties>
</file>