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2.wav"/><Relationship Id="rId7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audio" Target="../media/audio11.wav"/><Relationship Id="rId4" Type="http://schemas.openxmlformats.org/officeDocument/2006/relationships/image" Target="../media/image7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audio" Target="../media/audio1.wav"/><Relationship Id="rId7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6569742_22-p-fon-dlya-prezentatsii-po-obzh-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4" y="0"/>
            <a:ext cx="9133851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6632"/>
            <a:ext cx="661831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1988840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Найди знак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,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оторый не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существует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5229200"/>
            <a:ext cx="3960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prstClr val="black"/>
                </a:solidFill>
                <a:latin typeface="Monotype Corsiva" pitchFamily="66" charset="0"/>
              </a:rPr>
              <a:t>Выполнила.</a:t>
            </a:r>
          </a:p>
          <a:p>
            <a:pPr lvl="0" algn="ctr"/>
            <a:r>
              <a:rPr lang="ru-RU" sz="2000" b="1" dirty="0">
                <a:solidFill>
                  <a:prstClr val="black"/>
                </a:solidFill>
                <a:latin typeface="Monotype Corsiva" pitchFamily="66" charset="0"/>
              </a:rPr>
              <a:t>Воспитатель высшей квалификационной категории Богомолова Альбина Юрьевна</a:t>
            </a:r>
          </a:p>
        </p:txBody>
      </p:sp>
      <p:pic>
        <p:nvPicPr>
          <p:cNvPr id="6" name="image406.jpe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75656" y="4725144"/>
            <a:ext cx="1368152" cy="1512168"/>
          </a:xfrm>
          <a:prstGeom prst="rect">
            <a:avLst/>
          </a:prstGeom>
        </p:spPr>
      </p:pic>
      <p:pic>
        <p:nvPicPr>
          <p:cNvPr id="7" name="image401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55976" y="3140968"/>
            <a:ext cx="1296144" cy="1728192"/>
          </a:xfrm>
          <a:prstGeom prst="rect">
            <a:avLst/>
          </a:prstGeom>
        </p:spPr>
      </p:pic>
      <p:grpSp>
        <p:nvGrpSpPr>
          <p:cNvPr id="8" name="docshapegroup667"/>
          <p:cNvGrpSpPr>
            <a:grpSpLocks/>
          </p:cNvGrpSpPr>
          <p:nvPr/>
        </p:nvGrpSpPr>
        <p:grpSpPr bwMode="auto">
          <a:xfrm>
            <a:off x="7524328" y="4509120"/>
            <a:ext cx="1224136" cy="1656184"/>
            <a:chOff x="1738" y="183"/>
            <a:chExt cx="1073" cy="1595"/>
          </a:xfrm>
        </p:grpSpPr>
        <p:pic>
          <p:nvPicPr>
            <p:cNvPr id="9" name="docshape66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38" y="183"/>
              <a:ext cx="1073" cy="1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docshape66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831" y="614"/>
              <a:ext cx="864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6569742_22-p-fon-dlya-prezentatsii-po-obzh-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4" y="0"/>
            <a:ext cx="91338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476672"/>
            <a:ext cx="698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Цель: закреплять знания детей в умении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различать дорожные знаки,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речь,, умение доказывать свою точку зрения.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Правила игры:  ребенок рассматривает знаки и выбирает тот знак, который не существует , объясняя почему выбрал этот знак. Если знак выбран правильно звучат аплодисменты ,если  нет звук барабана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пдд\Новый точечный рисунок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2495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74" name="docshapegroup667"/>
          <p:cNvGrpSpPr>
            <a:grpSpLocks/>
          </p:cNvGrpSpPr>
          <p:nvPr/>
        </p:nvGrpSpPr>
        <p:grpSpPr bwMode="auto">
          <a:xfrm>
            <a:off x="1475656" y="3501008"/>
            <a:ext cx="1512168" cy="1800200"/>
            <a:chOff x="1738" y="183"/>
            <a:chExt cx="1073" cy="1595"/>
          </a:xfrm>
        </p:grpSpPr>
        <p:pic>
          <p:nvPicPr>
            <p:cNvPr id="3075" name="docshape66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38" y="183"/>
              <a:ext cx="1073" cy="1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6" name="docshape66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31" y="614"/>
              <a:ext cx="864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" name="image406.jpe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03648" y="980728"/>
            <a:ext cx="1584176" cy="1944216"/>
          </a:xfrm>
          <a:prstGeom prst="rect">
            <a:avLst/>
          </a:prstGeom>
        </p:spPr>
      </p:pic>
      <p:pic>
        <p:nvPicPr>
          <p:cNvPr id="7" name="image405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587249" y="1046668"/>
            <a:ext cx="1440160" cy="1872208"/>
          </a:xfrm>
          <a:prstGeom prst="rect">
            <a:avLst/>
          </a:prstGeom>
        </p:spPr>
      </p:pic>
      <p:pic>
        <p:nvPicPr>
          <p:cNvPr id="8" name="image404.pn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554781" y="3501008"/>
            <a:ext cx="1472627" cy="1800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sndAc>
          <p:stSnd>
            <p:snd r:embed="rId10" name="applause.wav"/>
          </p:stSnd>
        </p:sndAc>
      </p:transition>
    </mc:Choice>
    <mc:Fallback>
      <p:transition spd="slow"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пдд\Новый точечный рисунок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2495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397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03648" y="980728"/>
            <a:ext cx="1512168" cy="1584176"/>
          </a:xfrm>
          <a:prstGeom prst="rect">
            <a:avLst/>
          </a:prstGeom>
        </p:spPr>
      </p:pic>
      <p:grpSp>
        <p:nvGrpSpPr>
          <p:cNvPr id="2050" name="docshapegroup663"/>
          <p:cNvGrpSpPr>
            <a:grpSpLocks/>
          </p:cNvGrpSpPr>
          <p:nvPr/>
        </p:nvGrpSpPr>
        <p:grpSpPr bwMode="auto">
          <a:xfrm>
            <a:off x="5429509" y="980728"/>
            <a:ext cx="1561083" cy="1879525"/>
            <a:chOff x="4856" y="310"/>
            <a:chExt cx="1073" cy="1595"/>
          </a:xfrm>
        </p:grpSpPr>
        <p:pic>
          <p:nvPicPr>
            <p:cNvPr id="2051" name="docshape66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55" y="309"/>
              <a:ext cx="1073" cy="1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2" name="docshape665"/>
            <p:cNvSpPr>
              <a:spLocks noChangeArrowheads="1"/>
            </p:cNvSpPr>
            <p:nvPr/>
          </p:nvSpPr>
          <p:spPr bwMode="auto">
            <a:xfrm>
              <a:off x="4997" y="654"/>
              <a:ext cx="807" cy="5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053" name="docshape66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128" y="701"/>
              <a:ext cx="495" cy="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image398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75656" y="3789040"/>
            <a:ext cx="1206002" cy="1736996"/>
          </a:xfrm>
          <a:prstGeom prst="rect">
            <a:avLst/>
          </a:prstGeom>
        </p:spPr>
      </p:pic>
      <p:pic>
        <p:nvPicPr>
          <p:cNvPr id="9" name="image401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535041" y="3645024"/>
            <a:ext cx="1350019" cy="1740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пдд\Новый точечный рисунок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2495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392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59632" y="980728"/>
            <a:ext cx="1944216" cy="1944216"/>
          </a:xfrm>
          <a:prstGeom prst="rect">
            <a:avLst/>
          </a:prstGeom>
        </p:spPr>
      </p:pic>
      <p:pic>
        <p:nvPicPr>
          <p:cNvPr id="3" name="image393.jpe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140656" y="980728"/>
            <a:ext cx="1872208" cy="1944216"/>
          </a:xfrm>
          <a:prstGeom prst="rect">
            <a:avLst/>
          </a:prstGeom>
        </p:spPr>
      </p:pic>
      <p:pic>
        <p:nvPicPr>
          <p:cNvPr id="4" name="image394.jpe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59632" y="3717032"/>
            <a:ext cx="2016224" cy="1847682"/>
          </a:xfrm>
          <a:prstGeom prst="rect">
            <a:avLst/>
          </a:prstGeom>
        </p:spPr>
      </p:pic>
      <p:grpSp>
        <p:nvGrpSpPr>
          <p:cNvPr id="1026" name="docshapegroup659"/>
          <p:cNvGrpSpPr>
            <a:grpSpLocks/>
          </p:cNvGrpSpPr>
          <p:nvPr/>
        </p:nvGrpSpPr>
        <p:grpSpPr bwMode="auto">
          <a:xfrm>
            <a:off x="5000505" y="3428600"/>
            <a:ext cx="2012359" cy="2074568"/>
            <a:chOff x="13914" y="378"/>
            <a:chExt cx="1677" cy="1677"/>
          </a:xfrm>
        </p:grpSpPr>
        <p:sp>
          <p:nvSpPr>
            <p:cNvPr id="1027" name="docshape660"/>
            <p:cNvSpPr>
              <a:spLocks/>
            </p:cNvSpPr>
            <p:nvPr/>
          </p:nvSpPr>
          <p:spPr bwMode="auto">
            <a:xfrm>
              <a:off x="13916" y="380"/>
              <a:ext cx="1672" cy="1672"/>
            </a:xfrm>
            <a:custGeom>
              <a:avLst/>
              <a:gdLst/>
              <a:ahLst/>
              <a:cxnLst>
                <a:cxn ang="0">
                  <a:pos x="4" y="760"/>
                </a:cxn>
                <a:cxn ang="0">
                  <a:pos x="30" y="614"/>
                </a:cxn>
                <a:cxn ang="0">
                  <a:pos x="81" y="478"/>
                </a:cxn>
                <a:cxn ang="0">
                  <a:pos x="153" y="354"/>
                </a:cxn>
                <a:cxn ang="0">
                  <a:pos x="245" y="245"/>
                </a:cxn>
                <a:cxn ang="0">
                  <a:pos x="354" y="153"/>
                </a:cxn>
                <a:cxn ang="0">
                  <a:pos x="478" y="81"/>
                </a:cxn>
                <a:cxn ang="0">
                  <a:pos x="614" y="30"/>
                </a:cxn>
                <a:cxn ang="0">
                  <a:pos x="760" y="4"/>
                </a:cxn>
                <a:cxn ang="0">
                  <a:pos x="913" y="4"/>
                </a:cxn>
                <a:cxn ang="0">
                  <a:pos x="1059" y="30"/>
                </a:cxn>
                <a:cxn ang="0">
                  <a:pos x="1195" y="81"/>
                </a:cxn>
                <a:cxn ang="0">
                  <a:pos x="1319" y="153"/>
                </a:cxn>
                <a:cxn ang="0">
                  <a:pos x="1427" y="245"/>
                </a:cxn>
                <a:cxn ang="0">
                  <a:pos x="1519" y="354"/>
                </a:cxn>
                <a:cxn ang="0">
                  <a:pos x="1592" y="478"/>
                </a:cxn>
                <a:cxn ang="0">
                  <a:pos x="1642" y="614"/>
                </a:cxn>
                <a:cxn ang="0">
                  <a:pos x="1668" y="760"/>
                </a:cxn>
                <a:cxn ang="0">
                  <a:pos x="1668" y="913"/>
                </a:cxn>
                <a:cxn ang="0">
                  <a:pos x="1642" y="1058"/>
                </a:cxn>
                <a:cxn ang="0">
                  <a:pos x="1592" y="1194"/>
                </a:cxn>
                <a:cxn ang="0">
                  <a:pos x="1519" y="1318"/>
                </a:cxn>
                <a:cxn ang="0">
                  <a:pos x="1427" y="1427"/>
                </a:cxn>
                <a:cxn ang="0">
                  <a:pos x="1319" y="1519"/>
                </a:cxn>
                <a:cxn ang="0">
                  <a:pos x="1195" y="1591"/>
                </a:cxn>
                <a:cxn ang="0">
                  <a:pos x="1059" y="1642"/>
                </a:cxn>
                <a:cxn ang="0">
                  <a:pos x="913" y="1668"/>
                </a:cxn>
                <a:cxn ang="0">
                  <a:pos x="760" y="1668"/>
                </a:cxn>
                <a:cxn ang="0">
                  <a:pos x="614" y="1642"/>
                </a:cxn>
                <a:cxn ang="0">
                  <a:pos x="478" y="1591"/>
                </a:cxn>
                <a:cxn ang="0">
                  <a:pos x="354" y="1519"/>
                </a:cxn>
                <a:cxn ang="0">
                  <a:pos x="245" y="1427"/>
                </a:cxn>
                <a:cxn ang="0">
                  <a:pos x="153" y="1318"/>
                </a:cxn>
                <a:cxn ang="0">
                  <a:pos x="81" y="1194"/>
                </a:cxn>
                <a:cxn ang="0">
                  <a:pos x="30" y="1058"/>
                </a:cxn>
                <a:cxn ang="0">
                  <a:pos x="4" y="913"/>
                </a:cxn>
              </a:cxnLst>
              <a:rect l="0" t="0" r="r" b="b"/>
              <a:pathLst>
                <a:path w="1672" h="1672">
                  <a:moveTo>
                    <a:pt x="0" y="837"/>
                  </a:moveTo>
                  <a:lnTo>
                    <a:pt x="4" y="760"/>
                  </a:lnTo>
                  <a:lnTo>
                    <a:pt x="14" y="686"/>
                  </a:lnTo>
                  <a:lnTo>
                    <a:pt x="30" y="614"/>
                  </a:lnTo>
                  <a:lnTo>
                    <a:pt x="53" y="545"/>
                  </a:lnTo>
                  <a:lnTo>
                    <a:pt x="81" y="478"/>
                  </a:lnTo>
                  <a:lnTo>
                    <a:pt x="114" y="414"/>
                  </a:lnTo>
                  <a:lnTo>
                    <a:pt x="153" y="354"/>
                  </a:lnTo>
                  <a:lnTo>
                    <a:pt x="197" y="298"/>
                  </a:lnTo>
                  <a:lnTo>
                    <a:pt x="245" y="245"/>
                  </a:lnTo>
                  <a:lnTo>
                    <a:pt x="298" y="197"/>
                  </a:lnTo>
                  <a:lnTo>
                    <a:pt x="354" y="153"/>
                  </a:lnTo>
                  <a:lnTo>
                    <a:pt x="414" y="114"/>
                  </a:lnTo>
                  <a:lnTo>
                    <a:pt x="478" y="81"/>
                  </a:lnTo>
                  <a:lnTo>
                    <a:pt x="545" y="53"/>
                  </a:lnTo>
                  <a:lnTo>
                    <a:pt x="614" y="30"/>
                  </a:lnTo>
                  <a:lnTo>
                    <a:pt x="686" y="14"/>
                  </a:lnTo>
                  <a:lnTo>
                    <a:pt x="760" y="4"/>
                  </a:lnTo>
                  <a:lnTo>
                    <a:pt x="837" y="0"/>
                  </a:lnTo>
                  <a:lnTo>
                    <a:pt x="913" y="4"/>
                  </a:lnTo>
                  <a:lnTo>
                    <a:pt x="987" y="14"/>
                  </a:lnTo>
                  <a:lnTo>
                    <a:pt x="1059" y="30"/>
                  </a:lnTo>
                  <a:lnTo>
                    <a:pt x="1128" y="53"/>
                  </a:lnTo>
                  <a:lnTo>
                    <a:pt x="1195" y="81"/>
                  </a:lnTo>
                  <a:lnTo>
                    <a:pt x="1258" y="114"/>
                  </a:lnTo>
                  <a:lnTo>
                    <a:pt x="1319" y="153"/>
                  </a:lnTo>
                  <a:lnTo>
                    <a:pt x="1375" y="197"/>
                  </a:lnTo>
                  <a:lnTo>
                    <a:pt x="1427" y="245"/>
                  </a:lnTo>
                  <a:lnTo>
                    <a:pt x="1476" y="298"/>
                  </a:lnTo>
                  <a:lnTo>
                    <a:pt x="1519" y="354"/>
                  </a:lnTo>
                  <a:lnTo>
                    <a:pt x="1558" y="414"/>
                  </a:lnTo>
                  <a:lnTo>
                    <a:pt x="1592" y="478"/>
                  </a:lnTo>
                  <a:lnTo>
                    <a:pt x="1620" y="545"/>
                  </a:lnTo>
                  <a:lnTo>
                    <a:pt x="1642" y="614"/>
                  </a:lnTo>
                  <a:lnTo>
                    <a:pt x="1658" y="686"/>
                  </a:lnTo>
                  <a:lnTo>
                    <a:pt x="1668" y="760"/>
                  </a:lnTo>
                  <a:lnTo>
                    <a:pt x="1672" y="837"/>
                  </a:lnTo>
                  <a:lnTo>
                    <a:pt x="1668" y="913"/>
                  </a:lnTo>
                  <a:lnTo>
                    <a:pt x="1658" y="987"/>
                  </a:lnTo>
                  <a:lnTo>
                    <a:pt x="1642" y="1058"/>
                  </a:lnTo>
                  <a:lnTo>
                    <a:pt x="1620" y="1128"/>
                  </a:lnTo>
                  <a:lnTo>
                    <a:pt x="1592" y="1194"/>
                  </a:lnTo>
                  <a:lnTo>
                    <a:pt x="1558" y="1258"/>
                  </a:lnTo>
                  <a:lnTo>
                    <a:pt x="1519" y="1318"/>
                  </a:lnTo>
                  <a:lnTo>
                    <a:pt x="1476" y="1375"/>
                  </a:lnTo>
                  <a:lnTo>
                    <a:pt x="1427" y="1427"/>
                  </a:lnTo>
                  <a:lnTo>
                    <a:pt x="1375" y="1475"/>
                  </a:lnTo>
                  <a:lnTo>
                    <a:pt x="1319" y="1519"/>
                  </a:lnTo>
                  <a:lnTo>
                    <a:pt x="1258" y="1558"/>
                  </a:lnTo>
                  <a:lnTo>
                    <a:pt x="1195" y="1591"/>
                  </a:lnTo>
                  <a:lnTo>
                    <a:pt x="1128" y="1620"/>
                  </a:lnTo>
                  <a:lnTo>
                    <a:pt x="1059" y="1642"/>
                  </a:lnTo>
                  <a:lnTo>
                    <a:pt x="987" y="1658"/>
                  </a:lnTo>
                  <a:lnTo>
                    <a:pt x="913" y="1668"/>
                  </a:lnTo>
                  <a:lnTo>
                    <a:pt x="837" y="1672"/>
                  </a:lnTo>
                  <a:lnTo>
                    <a:pt x="760" y="1668"/>
                  </a:lnTo>
                  <a:lnTo>
                    <a:pt x="686" y="1658"/>
                  </a:lnTo>
                  <a:lnTo>
                    <a:pt x="614" y="1642"/>
                  </a:lnTo>
                  <a:lnTo>
                    <a:pt x="545" y="1620"/>
                  </a:lnTo>
                  <a:lnTo>
                    <a:pt x="478" y="1591"/>
                  </a:lnTo>
                  <a:lnTo>
                    <a:pt x="414" y="1558"/>
                  </a:lnTo>
                  <a:lnTo>
                    <a:pt x="354" y="1519"/>
                  </a:lnTo>
                  <a:lnTo>
                    <a:pt x="298" y="1475"/>
                  </a:lnTo>
                  <a:lnTo>
                    <a:pt x="245" y="1427"/>
                  </a:lnTo>
                  <a:lnTo>
                    <a:pt x="197" y="1375"/>
                  </a:lnTo>
                  <a:lnTo>
                    <a:pt x="153" y="1318"/>
                  </a:lnTo>
                  <a:lnTo>
                    <a:pt x="114" y="1258"/>
                  </a:lnTo>
                  <a:lnTo>
                    <a:pt x="81" y="1194"/>
                  </a:lnTo>
                  <a:lnTo>
                    <a:pt x="53" y="1128"/>
                  </a:lnTo>
                  <a:lnTo>
                    <a:pt x="30" y="1058"/>
                  </a:lnTo>
                  <a:lnTo>
                    <a:pt x="14" y="987"/>
                  </a:lnTo>
                  <a:lnTo>
                    <a:pt x="4" y="913"/>
                  </a:lnTo>
                  <a:lnTo>
                    <a:pt x="0" y="837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docshape661"/>
            <p:cNvSpPr>
              <a:spLocks/>
            </p:cNvSpPr>
            <p:nvPr/>
          </p:nvSpPr>
          <p:spPr bwMode="auto">
            <a:xfrm>
              <a:off x="13967" y="442"/>
              <a:ext cx="1575" cy="1544"/>
            </a:xfrm>
            <a:custGeom>
              <a:avLst/>
              <a:gdLst/>
              <a:ahLst/>
              <a:cxnLst>
                <a:cxn ang="0">
                  <a:pos x="1571" y="697"/>
                </a:cxn>
                <a:cxn ang="0">
                  <a:pos x="1543" y="555"/>
                </a:cxn>
                <a:cxn ang="0">
                  <a:pos x="1490" y="423"/>
                </a:cxn>
                <a:cxn ang="0">
                  <a:pos x="1414" y="304"/>
                </a:cxn>
                <a:cxn ang="0">
                  <a:pos x="1318" y="202"/>
                </a:cxn>
                <a:cxn ang="0">
                  <a:pos x="1205" y="117"/>
                </a:cxn>
                <a:cxn ang="0">
                  <a:pos x="1077" y="54"/>
                </a:cxn>
                <a:cxn ang="0">
                  <a:pos x="937" y="14"/>
                </a:cxn>
                <a:cxn ang="0">
                  <a:pos x="787" y="0"/>
                </a:cxn>
                <a:cxn ang="0">
                  <a:pos x="638" y="14"/>
                </a:cxn>
                <a:cxn ang="0">
                  <a:pos x="497" y="54"/>
                </a:cxn>
                <a:cxn ang="0">
                  <a:pos x="369" y="117"/>
                </a:cxn>
                <a:cxn ang="0">
                  <a:pos x="256" y="202"/>
                </a:cxn>
                <a:cxn ang="0">
                  <a:pos x="160" y="304"/>
                </a:cxn>
                <a:cxn ang="0">
                  <a:pos x="84" y="423"/>
                </a:cxn>
                <a:cxn ang="0">
                  <a:pos x="31" y="555"/>
                </a:cxn>
                <a:cxn ang="0">
                  <a:pos x="3" y="697"/>
                </a:cxn>
                <a:cxn ang="0">
                  <a:pos x="3" y="846"/>
                </a:cxn>
                <a:cxn ang="0">
                  <a:pos x="31" y="988"/>
                </a:cxn>
                <a:cxn ang="0">
                  <a:pos x="84" y="1119"/>
                </a:cxn>
                <a:cxn ang="0">
                  <a:pos x="160" y="1238"/>
                </a:cxn>
                <a:cxn ang="0">
                  <a:pos x="256" y="1341"/>
                </a:cxn>
                <a:cxn ang="0">
                  <a:pos x="369" y="1425"/>
                </a:cxn>
                <a:cxn ang="0">
                  <a:pos x="497" y="1489"/>
                </a:cxn>
                <a:cxn ang="0">
                  <a:pos x="638" y="1529"/>
                </a:cxn>
                <a:cxn ang="0">
                  <a:pos x="787" y="1543"/>
                </a:cxn>
                <a:cxn ang="0">
                  <a:pos x="937" y="1529"/>
                </a:cxn>
                <a:cxn ang="0">
                  <a:pos x="1077" y="1489"/>
                </a:cxn>
                <a:cxn ang="0">
                  <a:pos x="1205" y="1425"/>
                </a:cxn>
                <a:cxn ang="0">
                  <a:pos x="1318" y="1341"/>
                </a:cxn>
                <a:cxn ang="0">
                  <a:pos x="1414" y="1238"/>
                </a:cxn>
                <a:cxn ang="0">
                  <a:pos x="1490" y="1119"/>
                </a:cxn>
                <a:cxn ang="0">
                  <a:pos x="1543" y="988"/>
                </a:cxn>
                <a:cxn ang="0">
                  <a:pos x="1571" y="846"/>
                </a:cxn>
              </a:cxnLst>
              <a:rect l="0" t="0" r="r" b="b"/>
              <a:pathLst>
                <a:path w="1575" h="1544">
                  <a:moveTo>
                    <a:pt x="1574" y="771"/>
                  </a:moveTo>
                  <a:lnTo>
                    <a:pt x="1571" y="697"/>
                  </a:lnTo>
                  <a:lnTo>
                    <a:pt x="1560" y="625"/>
                  </a:lnTo>
                  <a:lnTo>
                    <a:pt x="1543" y="555"/>
                  </a:lnTo>
                  <a:lnTo>
                    <a:pt x="1519" y="487"/>
                  </a:lnTo>
                  <a:lnTo>
                    <a:pt x="1490" y="423"/>
                  </a:lnTo>
                  <a:lnTo>
                    <a:pt x="1455" y="362"/>
                  </a:lnTo>
                  <a:lnTo>
                    <a:pt x="1414" y="304"/>
                  </a:lnTo>
                  <a:lnTo>
                    <a:pt x="1369" y="251"/>
                  </a:lnTo>
                  <a:lnTo>
                    <a:pt x="1318" y="202"/>
                  </a:lnTo>
                  <a:lnTo>
                    <a:pt x="1264" y="157"/>
                  </a:lnTo>
                  <a:lnTo>
                    <a:pt x="1205" y="117"/>
                  </a:lnTo>
                  <a:lnTo>
                    <a:pt x="1143" y="83"/>
                  </a:lnTo>
                  <a:lnTo>
                    <a:pt x="1077" y="54"/>
                  </a:lnTo>
                  <a:lnTo>
                    <a:pt x="1008" y="30"/>
                  </a:lnTo>
                  <a:lnTo>
                    <a:pt x="937" y="14"/>
                  </a:lnTo>
                  <a:lnTo>
                    <a:pt x="863" y="3"/>
                  </a:lnTo>
                  <a:lnTo>
                    <a:pt x="787" y="0"/>
                  </a:lnTo>
                  <a:lnTo>
                    <a:pt x="711" y="3"/>
                  </a:lnTo>
                  <a:lnTo>
                    <a:pt x="638" y="14"/>
                  </a:lnTo>
                  <a:lnTo>
                    <a:pt x="566" y="30"/>
                  </a:lnTo>
                  <a:lnTo>
                    <a:pt x="497" y="54"/>
                  </a:lnTo>
                  <a:lnTo>
                    <a:pt x="432" y="83"/>
                  </a:lnTo>
                  <a:lnTo>
                    <a:pt x="369" y="117"/>
                  </a:lnTo>
                  <a:lnTo>
                    <a:pt x="311" y="157"/>
                  </a:lnTo>
                  <a:lnTo>
                    <a:pt x="256" y="202"/>
                  </a:lnTo>
                  <a:lnTo>
                    <a:pt x="206" y="251"/>
                  </a:lnTo>
                  <a:lnTo>
                    <a:pt x="160" y="304"/>
                  </a:lnTo>
                  <a:lnTo>
                    <a:pt x="120" y="362"/>
                  </a:lnTo>
                  <a:lnTo>
                    <a:pt x="84" y="423"/>
                  </a:lnTo>
                  <a:lnTo>
                    <a:pt x="55" y="487"/>
                  </a:lnTo>
                  <a:lnTo>
                    <a:pt x="31" y="555"/>
                  </a:lnTo>
                  <a:lnTo>
                    <a:pt x="14" y="625"/>
                  </a:lnTo>
                  <a:lnTo>
                    <a:pt x="3" y="697"/>
                  </a:lnTo>
                  <a:lnTo>
                    <a:pt x="0" y="771"/>
                  </a:lnTo>
                  <a:lnTo>
                    <a:pt x="3" y="846"/>
                  </a:lnTo>
                  <a:lnTo>
                    <a:pt x="14" y="918"/>
                  </a:lnTo>
                  <a:lnTo>
                    <a:pt x="31" y="988"/>
                  </a:lnTo>
                  <a:lnTo>
                    <a:pt x="55" y="1055"/>
                  </a:lnTo>
                  <a:lnTo>
                    <a:pt x="84" y="1119"/>
                  </a:lnTo>
                  <a:lnTo>
                    <a:pt x="120" y="1181"/>
                  </a:lnTo>
                  <a:lnTo>
                    <a:pt x="160" y="1238"/>
                  </a:lnTo>
                  <a:lnTo>
                    <a:pt x="206" y="1292"/>
                  </a:lnTo>
                  <a:lnTo>
                    <a:pt x="256" y="1341"/>
                  </a:lnTo>
                  <a:lnTo>
                    <a:pt x="311" y="1386"/>
                  </a:lnTo>
                  <a:lnTo>
                    <a:pt x="369" y="1425"/>
                  </a:lnTo>
                  <a:lnTo>
                    <a:pt x="432" y="1460"/>
                  </a:lnTo>
                  <a:lnTo>
                    <a:pt x="497" y="1489"/>
                  </a:lnTo>
                  <a:lnTo>
                    <a:pt x="566" y="1512"/>
                  </a:lnTo>
                  <a:lnTo>
                    <a:pt x="638" y="1529"/>
                  </a:lnTo>
                  <a:lnTo>
                    <a:pt x="711" y="1539"/>
                  </a:lnTo>
                  <a:lnTo>
                    <a:pt x="787" y="1543"/>
                  </a:lnTo>
                  <a:lnTo>
                    <a:pt x="863" y="1539"/>
                  </a:lnTo>
                  <a:lnTo>
                    <a:pt x="937" y="1529"/>
                  </a:lnTo>
                  <a:lnTo>
                    <a:pt x="1008" y="1512"/>
                  </a:lnTo>
                  <a:lnTo>
                    <a:pt x="1077" y="1489"/>
                  </a:lnTo>
                  <a:lnTo>
                    <a:pt x="1143" y="1460"/>
                  </a:lnTo>
                  <a:lnTo>
                    <a:pt x="1205" y="1425"/>
                  </a:lnTo>
                  <a:lnTo>
                    <a:pt x="1264" y="1386"/>
                  </a:lnTo>
                  <a:lnTo>
                    <a:pt x="1318" y="1341"/>
                  </a:lnTo>
                  <a:lnTo>
                    <a:pt x="1369" y="1292"/>
                  </a:lnTo>
                  <a:lnTo>
                    <a:pt x="1414" y="1238"/>
                  </a:lnTo>
                  <a:lnTo>
                    <a:pt x="1455" y="1181"/>
                  </a:lnTo>
                  <a:lnTo>
                    <a:pt x="1490" y="1119"/>
                  </a:lnTo>
                  <a:lnTo>
                    <a:pt x="1519" y="1055"/>
                  </a:lnTo>
                  <a:lnTo>
                    <a:pt x="1543" y="988"/>
                  </a:lnTo>
                  <a:lnTo>
                    <a:pt x="1560" y="918"/>
                  </a:lnTo>
                  <a:lnTo>
                    <a:pt x="1571" y="846"/>
                  </a:lnTo>
                  <a:lnTo>
                    <a:pt x="1574" y="771"/>
                  </a:lnTo>
                  <a:close/>
                </a:path>
              </a:pathLst>
            </a:custGeom>
            <a:solidFill>
              <a:srgbClr val="2E549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29" name="docshape66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4272" y="705"/>
              <a:ext cx="956" cy="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3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68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15</cp:revision>
  <dcterms:created xsi:type="dcterms:W3CDTF">2021-10-27T19:08:50Z</dcterms:created>
  <dcterms:modified xsi:type="dcterms:W3CDTF">2021-10-29T19:27:53Z</dcterms:modified>
</cp:coreProperties>
</file>