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43" r:id="rId2"/>
    <p:sldId id="378" r:id="rId3"/>
    <p:sldId id="345" r:id="rId4"/>
    <p:sldId id="342" r:id="rId5"/>
    <p:sldId id="346" r:id="rId6"/>
    <p:sldId id="379" r:id="rId7"/>
    <p:sldId id="348" r:id="rId8"/>
    <p:sldId id="380" r:id="rId9"/>
    <p:sldId id="381" r:id="rId10"/>
    <p:sldId id="3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66"/>
    <a:srgbClr val="FF33CC"/>
    <a:srgbClr val="FA5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29" autoAdjust="0"/>
  </p:normalViewPr>
  <p:slideViewPr>
    <p:cSldViewPr>
      <p:cViewPr varScale="1">
        <p:scale>
          <a:sx n="72" d="100"/>
          <a:sy n="72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B37C6-A561-43B3-BBBC-42E0323B1F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04BC28-6451-419F-AC11-F0F98EE85A8A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dirty="0" smtClean="0"/>
            <a:t>1. Мотивация исследовательской деятельности</a:t>
          </a:r>
          <a:endParaRPr lang="ru-RU" sz="1600" b="1" dirty="0"/>
        </a:p>
      </dgm:t>
    </dgm:pt>
    <dgm:pt modelId="{E5B6E891-78AD-42D6-A798-865B613CF056}" type="parTrans" cxnId="{6A1D3B33-7B0D-4886-822F-710D5F46CDDA}">
      <dgm:prSet/>
      <dgm:spPr/>
      <dgm:t>
        <a:bodyPr/>
        <a:lstStyle/>
        <a:p>
          <a:endParaRPr lang="ru-RU"/>
        </a:p>
      </dgm:t>
    </dgm:pt>
    <dgm:pt modelId="{DB4531A1-DCE8-4698-B84E-01FF6250FF37}" type="sibTrans" cxnId="{6A1D3B33-7B0D-4886-822F-710D5F46CDDA}">
      <dgm:prSet/>
      <dgm:spPr/>
      <dgm:t>
        <a:bodyPr/>
        <a:lstStyle/>
        <a:p>
          <a:endParaRPr lang="ru-RU"/>
        </a:p>
      </dgm:t>
    </dgm:pt>
    <dgm:pt modelId="{D4B9531E-FF16-440D-B780-79777614CAFB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Предъявление учащимся фактов, противоречивой информации, создание проблемной ситуации                                                                 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F77CBB03-94FE-42F0-8DD9-185CB6C35C05}" type="parTrans" cxnId="{232B8E5A-3D23-4C31-89BB-849F4838F29C}">
      <dgm:prSet/>
      <dgm:spPr/>
      <dgm:t>
        <a:bodyPr/>
        <a:lstStyle/>
        <a:p>
          <a:endParaRPr lang="ru-RU"/>
        </a:p>
      </dgm:t>
    </dgm:pt>
    <dgm:pt modelId="{034513A9-A068-49CC-8C41-57148FAEC801}" type="sibTrans" cxnId="{232B8E5A-3D23-4C31-89BB-849F4838F29C}">
      <dgm:prSet/>
      <dgm:spPr/>
      <dgm:t>
        <a:bodyPr/>
        <a:lstStyle/>
        <a:p>
          <a:endParaRPr lang="ru-RU"/>
        </a:p>
      </dgm:t>
    </dgm:pt>
    <dgm:pt modelId="{FCE4E8B3-E1A4-4BEB-8148-DA63DF65AFE4}">
      <dgm:prSet phldrT="[Текст]" custT="1"/>
      <dgm:spPr>
        <a:solidFill>
          <a:srgbClr val="FF33CC"/>
        </a:solidFill>
      </dgm:spPr>
      <dgm:t>
        <a:bodyPr/>
        <a:lstStyle/>
        <a:p>
          <a:r>
            <a:rPr lang="ru-RU" sz="1600" b="1" dirty="0" smtClean="0"/>
            <a:t>2. Формулирование проблемы</a:t>
          </a:r>
          <a:endParaRPr lang="ru-RU" sz="1600" b="1" dirty="0"/>
        </a:p>
      </dgm:t>
    </dgm:pt>
    <dgm:pt modelId="{D5A23437-9794-47AE-A362-4E16E33A8B1E}" type="parTrans" cxnId="{A8038983-6B24-47AF-8CE8-9F57E99C6D8F}">
      <dgm:prSet/>
      <dgm:spPr/>
      <dgm:t>
        <a:bodyPr/>
        <a:lstStyle/>
        <a:p>
          <a:endParaRPr lang="ru-RU"/>
        </a:p>
      </dgm:t>
    </dgm:pt>
    <dgm:pt modelId="{A13EA252-1F3E-4C6C-B461-F4AA92A28AE7}" type="sibTrans" cxnId="{A8038983-6B24-47AF-8CE8-9F57E99C6D8F}">
      <dgm:prSet/>
      <dgm:spPr/>
      <dgm:t>
        <a:bodyPr/>
        <a:lstStyle/>
        <a:p>
          <a:endParaRPr lang="ru-RU"/>
        </a:p>
      </dgm:t>
    </dgm:pt>
    <dgm:pt modelId="{D4D2EB26-1925-4368-AA61-EE49F3301B94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Инициирование постановки вопросов учащимися;</a:t>
          </a:r>
          <a:endParaRPr lang="ru-RU" sz="600" u="none" dirty="0">
            <a:solidFill>
              <a:schemeClr val="bg1"/>
            </a:solidFill>
          </a:endParaRPr>
        </a:p>
      </dgm:t>
    </dgm:pt>
    <dgm:pt modelId="{48EAA29B-57E5-414A-96AA-A9FCCA131C2B}" type="parTrans" cxnId="{26D76073-65CD-4C7A-8226-92139B966FD9}">
      <dgm:prSet/>
      <dgm:spPr/>
      <dgm:t>
        <a:bodyPr/>
        <a:lstStyle/>
        <a:p>
          <a:endParaRPr lang="ru-RU"/>
        </a:p>
      </dgm:t>
    </dgm:pt>
    <dgm:pt modelId="{61A91005-BE52-42C3-86E6-807336C0BB66}" type="sibTrans" cxnId="{26D76073-65CD-4C7A-8226-92139B966FD9}">
      <dgm:prSet/>
      <dgm:spPr/>
      <dgm:t>
        <a:bodyPr/>
        <a:lstStyle/>
        <a:p>
          <a:endParaRPr lang="ru-RU"/>
        </a:p>
      </dgm:t>
    </dgm:pt>
    <dgm:pt modelId="{8129336A-042E-45B4-87C1-AA93CFA580EF}">
      <dgm:prSet phldrT="[Текст]" custT="1"/>
      <dgm:spPr>
        <a:solidFill>
          <a:srgbClr val="FF99FF"/>
        </a:solidFill>
      </dgm:spPr>
      <dgm:t>
        <a:bodyPr/>
        <a:lstStyle/>
        <a:p>
          <a:r>
            <a:rPr lang="ru-RU" sz="1600" b="1" dirty="0" smtClean="0">
              <a:solidFill>
                <a:srgbClr val="0000FF"/>
              </a:solidFill>
            </a:rPr>
            <a:t>3. Сбор, систематизация и анализ фактического материала</a:t>
          </a:r>
          <a:endParaRPr lang="ru-RU" sz="1600" b="1" dirty="0">
            <a:solidFill>
              <a:srgbClr val="0000FF"/>
            </a:solidFill>
          </a:endParaRPr>
        </a:p>
      </dgm:t>
    </dgm:pt>
    <dgm:pt modelId="{2FB73E48-D7A9-46F7-9BED-415AC2B6F12D}" type="parTrans" cxnId="{40025042-8B3A-48A4-8701-9EEB4EF75991}">
      <dgm:prSet/>
      <dgm:spPr/>
      <dgm:t>
        <a:bodyPr/>
        <a:lstStyle/>
        <a:p>
          <a:endParaRPr lang="ru-RU"/>
        </a:p>
      </dgm:t>
    </dgm:pt>
    <dgm:pt modelId="{878A71D9-33A3-409A-931C-EAD26EEB72A6}" type="sibTrans" cxnId="{40025042-8B3A-48A4-8701-9EEB4EF75991}">
      <dgm:prSet/>
      <dgm:spPr/>
      <dgm:t>
        <a:bodyPr/>
        <a:lstStyle/>
        <a:p>
          <a:endParaRPr lang="ru-RU"/>
        </a:p>
      </dgm:t>
    </dgm:pt>
    <dgm:pt modelId="{BB910D17-4513-4273-8A60-EA78C6C29958}">
      <dgm:prSet custT="1"/>
      <dgm:spPr>
        <a:solidFill>
          <a:srgbClr val="00B050"/>
        </a:solidFill>
      </dgm:spPr>
      <dgm:t>
        <a:bodyPr/>
        <a:lstStyle/>
        <a:p>
          <a:r>
            <a:rPr lang="ru-RU" sz="1600" b="1" dirty="0" smtClean="0"/>
            <a:t>5. Проверка гипотез</a:t>
          </a:r>
          <a:endParaRPr lang="ru-RU" sz="1600" dirty="0"/>
        </a:p>
      </dgm:t>
    </dgm:pt>
    <dgm:pt modelId="{691AF5CF-E6D1-4F9C-A61D-67B8AAD46208}" type="parTrans" cxnId="{2FB749C3-4D27-4408-B5CE-CFC0226CD84A}">
      <dgm:prSet/>
      <dgm:spPr/>
      <dgm:t>
        <a:bodyPr/>
        <a:lstStyle/>
        <a:p>
          <a:endParaRPr lang="ru-RU"/>
        </a:p>
      </dgm:t>
    </dgm:pt>
    <dgm:pt modelId="{CA2F9E6B-AC6B-410C-8D7B-B40D60C9000D}" type="sibTrans" cxnId="{2FB749C3-4D27-4408-B5CE-CFC0226CD84A}">
      <dgm:prSet/>
      <dgm:spPr/>
      <dgm:t>
        <a:bodyPr/>
        <a:lstStyle/>
        <a:p>
          <a:endParaRPr lang="ru-RU"/>
        </a:p>
      </dgm:t>
    </dgm:pt>
    <dgm:pt modelId="{26FAE3C2-2123-475F-A3D2-BA72002E359E}">
      <dgm:prSet custT="1"/>
      <dgm:spPr>
        <a:solidFill>
          <a:srgbClr val="FF0000"/>
        </a:solidFill>
      </dgm:spPr>
      <dgm:t>
        <a:bodyPr/>
        <a:lstStyle/>
        <a:p>
          <a:r>
            <a:rPr lang="ru-RU" sz="1600" b="1" dirty="0" smtClean="0"/>
            <a:t>4. Выдвижение гипотез</a:t>
          </a:r>
          <a:endParaRPr lang="ru-RU" sz="1600" b="1" dirty="0"/>
        </a:p>
      </dgm:t>
    </dgm:pt>
    <dgm:pt modelId="{309D0F1D-ECA1-49C2-AAB1-24F0098A36EF}" type="parTrans" cxnId="{48007DCC-24E1-47D1-94ED-6F0C626C3B65}">
      <dgm:prSet/>
      <dgm:spPr/>
      <dgm:t>
        <a:bodyPr/>
        <a:lstStyle/>
        <a:p>
          <a:endParaRPr lang="ru-RU"/>
        </a:p>
      </dgm:t>
    </dgm:pt>
    <dgm:pt modelId="{A40D6DC1-204B-4398-BFE7-31036DDC654E}" type="sibTrans" cxnId="{48007DCC-24E1-47D1-94ED-6F0C626C3B65}">
      <dgm:prSet/>
      <dgm:spPr/>
      <dgm:t>
        <a:bodyPr/>
        <a:lstStyle/>
        <a:p>
          <a:endParaRPr lang="ru-RU"/>
        </a:p>
      </dgm:t>
    </dgm:pt>
    <dgm:pt modelId="{91630F34-FD41-4EA8-A6C6-653CA7C5F22A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pPr algn="l"/>
          <a:r>
            <a:rPr lang="ru-RU" sz="1600" b="1" u="none" dirty="0" smtClean="0"/>
            <a:t>Прививать учащимся стремление записывать гипотезы на математическом языке, что придает высказываниям точность и лаконичность;</a:t>
          </a:r>
          <a:endParaRPr lang="en-US" sz="1600" b="1" u="none" dirty="0"/>
        </a:p>
        <a:p>
          <a:pPr algn="l"/>
          <a:r>
            <a:rPr lang="ru-RU" sz="1600" b="1" u="none" dirty="0" smtClean="0"/>
            <a:t>Не нужно ограничивать число выдвигаемых учащимися гипотез</a:t>
          </a:r>
          <a:endParaRPr lang="ru-RU" sz="1600" b="1" u="none" dirty="0"/>
        </a:p>
      </dgm:t>
    </dgm:pt>
    <dgm:pt modelId="{1FBF05C9-19BE-439D-817F-29836614EC9F}" type="parTrans" cxnId="{65827E35-B2A2-4257-922E-76283238E45F}">
      <dgm:prSet/>
      <dgm:spPr/>
      <dgm:t>
        <a:bodyPr/>
        <a:lstStyle/>
        <a:p>
          <a:endParaRPr lang="ru-RU"/>
        </a:p>
      </dgm:t>
    </dgm:pt>
    <dgm:pt modelId="{05E9807A-D73E-4893-B67A-D4F34B2AA3F0}" type="sibTrans" cxnId="{65827E35-B2A2-4257-922E-76283238E45F}">
      <dgm:prSet/>
      <dgm:spPr/>
      <dgm:t>
        <a:bodyPr/>
        <a:lstStyle/>
        <a:p>
          <a:endParaRPr lang="ru-RU"/>
        </a:p>
      </dgm:t>
    </dgm:pt>
    <dgm:pt modelId="{A4CC9DF8-0614-417D-8189-4D1EAC79DEB8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pPr algn="l"/>
          <a:r>
            <a:rPr lang="ru-RU" sz="1600" b="1" u="none" dirty="0" smtClean="0"/>
            <a:t>Позволяет укрепить веру или усомниться в истинности предположений, а может внести изменения в их формулировки;</a:t>
          </a:r>
        </a:p>
        <a:p>
          <a:pPr algn="l"/>
          <a:r>
            <a:rPr lang="ru-RU" sz="1600" b="1" u="none" dirty="0" smtClean="0"/>
            <a:t>Если результаты совпадают, то гипотеза подтверждается или наоборот</a:t>
          </a:r>
          <a:endParaRPr lang="ru-RU" sz="1600" b="1" u="none" dirty="0"/>
        </a:p>
      </dgm:t>
    </dgm:pt>
    <dgm:pt modelId="{ABF32725-F86B-4FA2-9304-6325BF06E9BE}" type="parTrans" cxnId="{E995420F-EF9B-49DC-92C1-CB0365F84E6A}">
      <dgm:prSet/>
      <dgm:spPr/>
      <dgm:t>
        <a:bodyPr/>
        <a:lstStyle/>
        <a:p>
          <a:endParaRPr lang="ru-RU"/>
        </a:p>
      </dgm:t>
    </dgm:pt>
    <dgm:pt modelId="{305CEE01-A9EA-42F8-92CD-B384C734CC63}" type="sibTrans" cxnId="{E995420F-EF9B-49DC-92C1-CB0365F84E6A}">
      <dgm:prSet/>
      <dgm:spPr/>
      <dgm:t>
        <a:bodyPr/>
        <a:lstStyle/>
        <a:p>
          <a:endParaRPr lang="ru-RU"/>
        </a:p>
      </dgm:t>
    </dgm:pt>
    <dgm:pt modelId="{8C46E84F-A9B0-4528-83F6-D22856955FB3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Рассмотреть различные подходы, схемы, шаблоны для обобщения информации и фиксации результатов исследования;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4F37FCD9-1940-40A0-91AA-F343F0BB3F5F}" type="sibTrans" cxnId="{CB79599D-A9AA-4458-92F4-8AC1A5A0634E}">
      <dgm:prSet/>
      <dgm:spPr/>
      <dgm:t>
        <a:bodyPr/>
        <a:lstStyle/>
        <a:p>
          <a:endParaRPr lang="ru-RU"/>
        </a:p>
      </dgm:t>
    </dgm:pt>
    <dgm:pt modelId="{F4284884-F2DE-4F5C-8E0F-E6CD81D3CCB1}" type="parTrans" cxnId="{CB79599D-A9AA-4458-92F4-8AC1A5A0634E}">
      <dgm:prSet/>
      <dgm:spPr/>
      <dgm:t>
        <a:bodyPr/>
        <a:lstStyle/>
        <a:p>
          <a:endParaRPr lang="ru-RU"/>
        </a:p>
      </dgm:t>
    </dgm:pt>
    <dgm:pt modelId="{3EB3B210-0253-41F0-89FC-CB5615A83CF7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Оказать помощь в анализе различных точек зрения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AF04FEAC-F23D-41C2-864C-4D00080E1810}" type="parTrans" cxnId="{A483527D-C518-4753-9634-7AB928E9B3B4}">
      <dgm:prSet/>
      <dgm:spPr/>
      <dgm:t>
        <a:bodyPr/>
        <a:lstStyle/>
        <a:p>
          <a:endParaRPr lang="ru-RU"/>
        </a:p>
      </dgm:t>
    </dgm:pt>
    <dgm:pt modelId="{AB13A8D9-A271-495B-841B-05C4F3928D4A}" type="sibTrans" cxnId="{A483527D-C518-4753-9634-7AB928E9B3B4}">
      <dgm:prSet/>
      <dgm:spPr/>
      <dgm:t>
        <a:bodyPr/>
        <a:lstStyle/>
        <a:p>
          <a:endParaRPr lang="ru-RU"/>
        </a:p>
      </dgm:t>
    </dgm:pt>
    <dgm:pt modelId="{9AE4FAD2-FC7A-43E6-914F-F17C5E3D7B9E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Поощрение поиска, помощь в самоопределении в отношении объекта исследования</a:t>
          </a:r>
          <a:endParaRPr lang="ru-RU" sz="600" b="1" u="none" dirty="0">
            <a:solidFill>
              <a:schemeClr val="bg1"/>
            </a:solidFill>
          </a:endParaRPr>
        </a:p>
      </dgm:t>
    </dgm:pt>
    <dgm:pt modelId="{C2675565-A63F-4D7F-8000-A7807E59FEBB}" type="parTrans" cxnId="{C9E9ACE5-25C6-4003-9D0C-0B8AB55D7D4A}">
      <dgm:prSet/>
      <dgm:spPr/>
      <dgm:t>
        <a:bodyPr/>
        <a:lstStyle/>
        <a:p>
          <a:endParaRPr lang="ru-RU"/>
        </a:p>
      </dgm:t>
    </dgm:pt>
    <dgm:pt modelId="{E0FEC720-DA63-4F90-A46D-44CFF9CC3A5F}" type="sibTrans" cxnId="{C9E9ACE5-25C6-4003-9D0C-0B8AB55D7D4A}">
      <dgm:prSet/>
      <dgm:spPr/>
      <dgm:t>
        <a:bodyPr/>
        <a:lstStyle/>
        <a:p>
          <a:endParaRPr lang="ru-RU"/>
        </a:p>
      </dgm:t>
    </dgm:pt>
    <dgm:pt modelId="{FBD22608-6ECF-4842-864D-E1F26998CE08}" type="pres">
      <dgm:prSet presAssocID="{9C2B37C6-A561-43B3-BBBC-42E0323B1F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AE0F3-BFD6-49DB-9890-03208EA41501}" type="pres">
      <dgm:prSet presAssocID="{4904BC28-6451-419F-AC11-F0F98EE85A8A}" presName="linNode" presStyleCnt="0"/>
      <dgm:spPr/>
    </dgm:pt>
    <dgm:pt modelId="{D5832008-E563-4430-89CC-EB3D9DBB568F}" type="pres">
      <dgm:prSet presAssocID="{4904BC28-6451-419F-AC11-F0F98EE85A8A}" presName="parentText" presStyleLbl="node1" presStyleIdx="0" presStyleCnt="7" custScaleX="163154" custScaleY="2000000" custLinFactY="79749" custLinFactNeighborX="-69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C3792-A5E5-4C79-9241-B3ACA169C423}" type="pres">
      <dgm:prSet presAssocID="{4904BC28-6451-419F-AC11-F0F98EE85A8A}" presName="descendantText" presStyleLbl="alignAccFollowNode1" presStyleIdx="0" presStyleCnt="3" custScaleX="227853" custScaleY="1583868" custLinFactY="161007" custLinFactNeighborX="123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5F3AA-68FD-4103-BE05-4F66BE9593B4}" type="pres">
      <dgm:prSet presAssocID="{DB4531A1-DCE8-4698-B84E-01FF6250FF37}" presName="sp" presStyleCnt="0"/>
      <dgm:spPr/>
    </dgm:pt>
    <dgm:pt modelId="{94B17E51-1B44-488F-BDB8-A8E3DBADC609}" type="pres">
      <dgm:prSet presAssocID="{FCE4E8B3-E1A4-4BEB-8148-DA63DF65AFE4}" presName="linNode" presStyleCnt="0"/>
      <dgm:spPr/>
    </dgm:pt>
    <dgm:pt modelId="{E1F42A5A-FD1C-4294-B4A0-81F79C45B975}" type="pres">
      <dgm:prSet presAssocID="{FCE4E8B3-E1A4-4BEB-8148-DA63DF65AFE4}" presName="parentText" presStyleLbl="node1" presStyleIdx="1" presStyleCnt="7" custScaleX="80496" custScaleY="2000000" custLinFactY="300000" custLinFactNeighborX="-34" custLinFactNeighborY="3112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E6736-524B-4602-BB88-7EB9770BEE23}" type="pres">
      <dgm:prSet presAssocID="{FCE4E8B3-E1A4-4BEB-8148-DA63DF65AFE4}" presName="descendantText" presStyleLbl="alignAccFollowNode1" presStyleIdx="1" presStyleCnt="3" custScaleX="112954" custScaleY="2000000" custLinFactY="300810" custLinFactNeighborX="331" custLinFactNeighborY="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F361C-BF30-4041-94B3-B4C9B9133E5D}" type="pres">
      <dgm:prSet presAssocID="{A13EA252-1F3E-4C6C-B461-F4AA92A28AE7}" presName="sp" presStyleCnt="0"/>
      <dgm:spPr/>
    </dgm:pt>
    <dgm:pt modelId="{E2CE3E98-3FC2-41CA-9282-466367C6E71B}" type="pres">
      <dgm:prSet presAssocID="{8129336A-042E-45B4-87C1-AA93CFA580EF}" presName="linNode" presStyleCnt="0"/>
      <dgm:spPr/>
    </dgm:pt>
    <dgm:pt modelId="{4EEC3549-E8B8-4B0D-8292-EF069F66444A}" type="pres">
      <dgm:prSet presAssocID="{8129336A-042E-45B4-87C1-AA93CFA580EF}" presName="parentText" presStyleLbl="node1" presStyleIdx="2" presStyleCnt="7" custScaleX="80494" custScaleY="2000000" custLinFactY="454827" custLinFactNeighborX="-34" custLinFactNeighborY="5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2C0FE-091B-4805-9057-8130C2531EE6}" type="pres">
      <dgm:prSet presAssocID="{8129336A-042E-45B4-87C1-AA93CFA580EF}" presName="descendantText" presStyleLbl="alignAccFollowNode1" presStyleIdx="2" presStyleCnt="3" custScaleX="112955" custScaleY="2000000" custLinFactY="559226" custLinFactNeighborX="23" custLinFactNeighborY="6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3E771-6E5A-4D8F-B52F-8C30BAAF2038}" type="pres">
      <dgm:prSet presAssocID="{878A71D9-33A3-409A-931C-EAD26EEB72A6}" presName="sp" presStyleCnt="0"/>
      <dgm:spPr/>
    </dgm:pt>
    <dgm:pt modelId="{0EDDA854-60AA-4C9E-ADD5-5EE376A0CD77}" type="pres">
      <dgm:prSet presAssocID="{26FAE3C2-2123-475F-A3D2-BA72002E359E}" presName="linNode" presStyleCnt="0"/>
      <dgm:spPr/>
    </dgm:pt>
    <dgm:pt modelId="{B870B645-EDA0-4FAE-B6FF-98ACB0B61793}" type="pres">
      <dgm:prSet presAssocID="{26FAE3C2-2123-475F-A3D2-BA72002E359E}" presName="parentText" presStyleLbl="node1" presStyleIdx="3" presStyleCnt="7" custScaleX="76905" custScaleY="912264" custLinFactY="900000" custLinFactNeighborX="-61" custLinFactNeighborY="9246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F195F-1990-4A09-844F-D3A47AB05C1F}" type="pres">
      <dgm:prSet presAssocID="{A40D6DC1-204B-4398-BFE7-31036DDC654E}" presName="sp" presStyleCnt="0"/>
      <dgm:spPr/>
    </dgm:pt>
    <dgm:pt modelId="{8E00878A-C972-40D1-9165-6836EA07F409}" type="pres">
      <dgm:prSet presAssocID="{BB910D17-4513-4273-8A60-EA78C6C29958}" presName="linNode" presStyleCnt="0"/>
      <dgm:spPr/>
    </dgm:pt>
    <dgm:pt modelId="{8F8EA9F0-14FC-4FEA-8720-1FCC1FC1934A}" type="pres">
      <dgm:prSet presAssocID="{BB910D17-4513-4273-8A60-EA78C6C29958}" presName="parentText" presStyleLbl="node1" presStyleIdx="4" presStyleCnt="7" custScaleX="76906" custScaleY="934041" custLinFactY="1519309" custLinFactNeighborX="-61" custLinFactNeighborY="16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0C83B-270E-4CE9-836E-923089F707D6}" type="pres">
      <dgm:prSet presAssocID="{CA2F9E6B-AC6B-410C-8D7B-B40D60C9000D}" presName="sp" presStyleCnt="0"/>
      <dgm:spPr/>
    </dgm:pt>
    <dgm:pt modelId="{0E90D07C-B0D3-424A-BE85-74009BA6047F}" type="pres">
      <dgm:prSet presAssocID="{91630F34-FD41-4EA8-A6C6-653CA7C5F22A}" presName="linNode" presStyleCnt="0"/>
      <dgm:spPr/>
    </dgm:pt>
    <dgm:pt modelId="{3BBFF269-8452-4E91-A97B-003982524833}" type="pres">
      <dgm:prSet presAssocID="{91630F34-FD41-4EA8-A6C6-653CA7C5F22A}" presName="parentText" presStyleLbl="node1" presStyleIdx="5" presStyleCnt="7" custScaleX="200476" custScaleY="1932844" custLinFactY="-249038" custLinFactNeighborX="78400" custLinFactNeighborY="-3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03E066-B450-40F3-9A86-0714554DFA28}" type="pres">
      <dgm:prSet presAssocID="{05E9807A-D73E-4893-B67A-D4F34B2AA3F0}" presName="sp" presStyleCnt="0"/>
      <dgm:spPr/>
    </dgm:pt>
    <dgm:pt modelId="{F168035E-B54A-4918-8E31-658B4B242346}" type="pres">
      <dgm:prSet presAssocID="{A4CC9DF8-0614-417D-8189-4D1EAC79DEB8}" presName="linNode" presStyleCnt="0"/>
      <dgm:spPr/>
    </dgm:pt>
    <dgm:pt modelId="{7FE06904-92AC-45A3-B698-2BCB5236442A}" type="pres">
      <dgm:prSet presAssocID="{A4CC9DF8-0614-417D-8189-4D1EAC79DEB8}" presName="parentText" presStyleLbl="node1" presStyleIdx="6" presStyleCnt="7" custScaleX="199776" custScaleY="2000000" custLinFactNeighborX="78212" custLinFactNeighborY="-513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E986DB-039D-4786-9175-91ABFEC6225C}" type="presOf" srcId="{D4B9531E-FF16-440D-B780-79777614CAFB}" destId="{B9FC3792-A5E5-4C79-9241-B3ACA169C423}" srcOrd="0" destOrd="0" presId="urn:microsoft.com/office/officeart/2005/8/layout/vList5"/>
    <dgm:cxn modelId="{CB79599D-A9AA-4458-92F4-8AC1A5A0634E}" srcId="{8129336A-042E-45B4-87C1-AA93CFA580EF}" destId="{8C46E84F-A9B0-4528-83F6-D22856955FB3}" srcOrd="0" destOrd="0" parTransId="{F4284884-F2DE-4F5C-8E0F-E6CD81D3CCB1}" sibTransId="{4F37FCD9-1940-40A0-91AA-F343F0BB3F5F}"/>
    <dgm:cxn modelId="{65827E35-B2A2-4257-922E-76283238E45F}" srcId="{9C2B37C6-A561-43B3-BBBC-42E0323B1FDA}" destId="{91630F34-FD41-4EA8-A6C6-653CA7C5F22A}" srcOrd="5" destOrd="0" parTransId="{1FBF05C9-19BE-439D-817F-29836614EC9F}" sibTransId="{05E9807A-D73E-4893-B67A-D4F34B2AA3F0}"/>
    <dgm:cxn modelId="{2FB749C3-4D27-4408-B5CE-CFC0226CD84A}" srcId="{9C2B37C6-A561-43B3-BBBC-42E0323B1FDA}" destId="{BB910D17-4513-4273-8A60-EA78C6C29958}" srcOrd="4" destOrd="0" parTransId="{691AF5CF-E6D1-4F9C-A61D-67B8AAD46208}" sibTransId="{CA2F9E6B-AC6B-410C-8D7B-B40D60C9000D}"/>
    <dgm:cxn modelId="{3AF40D27-9B6B-4854-922B-A62866E5BE93}" type="presOf" srcId="{3EB3B210-0253-41F0-89FC-CB5615A83CF7}" destId="{9592C0FE-091B-4805-9057-8130C2531EE6}" srcOrd="0" destOrd="1" presId="urn:microsoft.com/office/officeart/2005/8/layout/vList5"/>
    <dgm:cxn modelId="{A8038983-6B24-47AF-8CE8-9F57E99C6D8F}" srcId="{9C2B37C6-A561-43B3-BBBC-42E0323B1FDA}" destId="{FCE4E8B3-E1A4-4BEB-8148-DA63DF65AFE4}" srcOrd="1" destOrd="0" parTransId="{D5A23437-9794-47AE-A362-4E16E33A8B1E}" sibTransId="{A13EA252-1F3E-4C6C-B461-F4AA92A28AE7}"/>
    <dgm:cxn modelId="{54F8FCB4-6799-4FF6-B5FD-ACF13F2D44C6}" type="presOf" srcId="{8C46E84F-A9B0-4528-83F6-D22856955FB3}" destId="{9592C0FE-091B-4805-9057-8130C2531EE6}" srcOrd="0" destOrd="0" presId="urn:microsoft.com/office/officeart/2005/8/layout/vList5"/>
    <dgm:cxn modelId="{6A1D3B33-7B0D-4886-822F-710D5F46CDDA}" srcId="{9C2B37C6-A561-43B3-BBBC-42E0323B1FDA}" destId="{4904BC28-6451-419F-AC11-F0F98EE85A8A}" srcOrd="0" destOrd="0" parTransId="{E5B6E891-78AD-42D6-A798-865B613CF056}" sibTransId="{DB4531A1-DCE8-4698-B84E-01FF6250FF37}"/>
    <dgm:cxn modelId="{618322CF-41A3-4283-92CC-F00785B38642}" type="presOf" srcId="{9C2B37C6-A561-43B3-BBBC-42E0323B1FDA}" destId="{FBD22608-6ECF-4842-864D-E1F26998CE08}" srcOrd="0" destOrd="0" presId="urn:microsoft.com/office/officeart/2005/8/layout/vList5"/>
    <dgm:cxn modelId="{48007DCC-24E1-47D1-94ED-6F0C626C3B65}" srcId="{9C2B37C6-A561-43B3-BBBC-42E0323B1FDA}" destId="{26FAE3C2-2123-475F-A3D2-BA72002E359E}" srcOrd="3" destOrd="0" parTransId="{309D0F1D-ECA1-49C2-AAB1-24F0098A36EF}" sibTransId="{A40D6DC1-204B-4398-BFE7-31036DDC654E}"/>
    <dgm:cxn modelId="{C9E9ACE5-25C6-4003-9D0C-0B8AB55D7D4A}" srcId="{FCE4E8B3-E1A4-4BEB-8148-DA63DF65AFE4}" destId="{9AE4FAD2-FC7A-43E6-914F-F17C5E3D7B9E}" srcOrd="1" destOrd="0" parTransId="{C2675565-A63F-4D7F-8000-A7807E59FEBB}" sibTransId="{E0FEC720-DA63-4F90-A46D-44CFF9CC3A5F}"/>
    <dgm:cxn modelId="{96DF51F4-6B8A-41FF-9ECA-C27503A1D7BC}" type="presOf" srcId="{91630F34-FD41-4EA8-A6C6-653CA7C5F22A}" destId="{3BBFF269-8452-4E91-A97B-003982524833}" srcOrd="0" destOrd="0" presId="urn:microsoft.com/office/officeart/2005/8/layout/vList5"/>
    <dgm:cxn modelId="{4BB6F3EF-6385-4A6E-AA88-53D2A883D2D3}" type="presOf" srcId="{8129336A-042E-45B4-87C1-AA93CFA580EF}" destId="{4EEC3549-E8B8-4B0D-8292-EF069F66444A}" srcOrd="0" destOrd="0" presId="urn:microsoft.com/office/officeart/2005/8/layout/vList5"/>
    <dgm:cxn modelId="{5958F724-ACDD-4815-88D5-690853102C87}" type="presOf" srcId="{FCE4E8B3-E1A4-4BEB-8148-DA63DF65AFE4}" destId="{E1F42A5A-FD1C-4294-B4A0-81F79C45B975}" srcOrd="0" destOrd="0" presId="urn:microsoft.com/office/officeart/2005/8/layout/vList5"/>
    <dgm:cxn modelId="{5F224AC5-BC19-4119-A0A3-D0874BEF0452}" type="presOf" srcId="{26FAE3C2-2123-475F-A3D2-BA72002E359E}" destId="{B870B645-EDA0-4FAE-B6FF-98ACB0B61793}" srcOrd="0" destOrd="0" presId="urn:microsoft.com/office/officeart/2005/8/layout/vList5"/>
    <dgm:cxn modelId="{DDA21DC1-A7F4-4072-8F4A-C2DD3E3E32A0}" type="presOf" srcId="{4904BC28-6451-419F-AC11-F0F98EE85A8A}" destId="{D5832008-E563-4430-89CC-EB3D9DBB568F}" srcOrd="0" destOrd="0" presId="urn:microsoft.com/office/officeart/2005/8/layout/vList5"/>
    <dgm:cxn modelId="{E26F402A-7C24-4234-BDBD-7329937ECE0F}" type="presOf" srcId="{BB910D17-4513-4273-8A60-EA78C6C29958}" destId="{8F8EA9F0-14FC-4FEA-8720-1FCC1FC1934A}" srcOrd="0" destOrd="0" presId="urn:microsoft.com/office/officeart/2005/8/layout/vList5"/>
    <dgm:cxn modelId="{232B8E5A-3D23-4C31-89BB-849F4838F29C}" srcId="{4904BC28-6451-419F-AC11-F0F98EE85A8A}" destId="{D4B9531E-FF16-440D-B780-79777614CAFB}" srcOrd="0" destOrd="0" parTransId="{F77CBB03-94FE-42F0-8DD9-185CB6C35C05}" sibTransId="{034513A9-A068-49CC-8C41-57148FAEC801}"/>
    <dgm:cxn modelId="{40025042-8B3A-48A4-8701-9EEB4EF75991}" srcId="{9C2B37C6-A561-43B3-BBBC-42E0323B1FDA}" destId="{8129336A-042E-45B4-87C1-AA93CFA580EF}" srcOrd="2" destOrd="0" parTransId="{2FB73E48-D7A9-46F7-9BED-415AC2B6F12D}" sibTransId="{878A71D9-33A3-409A-931C-EAD26EEB72A6}"/>
    <dgm:cxn modelId="{75473315-1C04-4C1D-8172-20AFB4D50DE4}" type="presOf" srcId="{D4D2EB26-1925-4368-AA61-EE49F3301B94}" destId="{22DE6736-524B-4602-BB88-7EB9770BEE23}" srcOrd="0" destOrd="0" presId="urn:microsoft.com/office/officeart/2005/8/layout/vList5"/>
    <dgm:cxn modelId="{296E0BD3-E587-4592-95E9-856A0B1B2076}" type="presOf" srcId="{A4CC9DF8-0614-417D-8189-4D1EAC79DEB8}" destId="{7FE06904-92AC-45A3-B698-2BCB5236442A}" srcOrd="0" destOrd="0" presId="urn:microsoft.com/office/officeart/2005/8/layout/vList5"/>
    <dgm:cxn modelId="{E995420F-EF9B-49DC-92C1-CB0365F84E6A}" srcId="{9C2B37C6-A561-43B3-BBBC-42E0323B1FDA}" destId="{A4CC9DF8-0614-417D-8189-4D1EAC79DEB8}" srcOrd="6" destOrd="0" parTransId="{ABF32725-F86B-4FA2-9304-6325BF06E9BE}" sibTransId="{305CEE01-A9EA-42F8-92CD-B384C734CC63}"/>
    <dgm:cxn modelId="{26D76073-65CD-4C7A-8226-92139B966FD9}" srcId="{FCE4E8B3-E1A4-4BEB-8148-DA63DF65AFE4}" destId="{D4D2EB26-1925-4368-AA61-EE49F3301B94}" srcOrd="0" destOrd="0" parTransId="{48EAA29B-57E5-414A-96AA-A9FCCA131C2B}" sibTransId="{61A91005-BE52-42C3-86E6-807336C0BB66}"/>
    <dgm:cxn modelId="{20B773F1-AC9C-4848-A74A-BE6815376912}" type="presOf" srcId="{9AE4FAD2-FC7A-43E6-914F-F17C5E3D7B9E}" destId="{22DE6736-524B-4602-BB88-7EB9770BEE23}" srcOrd="0" destOrd="1" presId="urn:microsoft.com/office/officeart/2005/8/layout/vList5"/>
    <dgm:cxn modelId="{A483527D-C518-4753-9634-7AB928E9B3B4}" srcId="{8129336A-042E-45B4-87C1-AA93CFA580EF}" destId="{3EB3B210-0253-41F0-89FC-CB5615A83CF7}" srcOrd="1" destOrd="0" parTransId="{AF04FEAC-F23D-41C2-864C-4D00080E1810}" sibTransId="{AB13A8D9-A271-495B-841B-05C4F3928D4A}"/>
    <dgm:cxn modelId="{26C12DCC-ECB2-45E3-BB93-846FA61716D7}" type="presParOf" srcId="{FBD22608-6ECF-4842-864D-E1F26998CE08}" destId="{3D4AE0F3-BFD6-49DB-9890-03208EA41501}" srcOrd="0" destOrd="0" presId="urn:microsoft.com/office/officeart/2005/8/layout/vList5"/>
    <dgm:cxn modelId="{06018A46-A0EA-443D-9C07-3677C8156626}" type="presParOf" srcId="{3D4AE0F3-BFD6-49DB-9890-03208EA41501}" destId="{D5832008-E563-4430-89CC-EB3D9DBB568F}" srcOrd="0" destOrd="0" presId="urn:microsoft.com/office/officeart/2005/8/layout/vList5"/>
    <dgm:cxn modelId="{6068E65C-95BF-4CCF-84DE-F1869B18B8DA}" type="presParOf" srcId="{3D4AE0F3-BFD6-49DB-9890-03208EA41501}" destId="{B9FC3792-A5E5-4C79-9241-B3ACA169C423}" srcOrd="1" destOrd="0" presId="urn:microsoft.com/office/officeart/2005/8/layout/vList5"/>
    <dgm:cxn modelId="{9585EFEB-3013-411E-ADDA-FBE5158B0BBA}" type="presParOf" srcId="{FBD22608-6ECF-4842-864D-E1F26998CE08}" destId="{D215F3AA-68FD-4103-BE05-4F66BE9593B4}" srcOrd="1" destOrd="0" presId="urn:microsoft.com/office/officeart/2005/8/layout/vList5"/>
    <dgm:cxn modelId="{FBB8A8CC-F183-412C-954E-4944A0A0CA9A}" type="presParOf" srcId="{FBD22608-6ECF-4842-864D-E1F26998CE08}" destId="{94B17E51-1B44-488F-BDB8-A8E3DBADC609}" srcOrd="2" destOrd="0" presId="urn:microsoft.com/office/officeart/2005/8/layout/vList5"/>
    <dgm:cxn modelId="{590C9BE3-4517-40A3-930D-F671AE35EEF6}" type="presParOf" srcId="{94B17E51-1B44-488F-BDB8-A8E3DBADC609}" destId="{E1F42A5A-FD1C-4294-B4A0-81F79C45B975}" srcOrd="0" destOrd="0" presId="urn:microsoft.com/office/officeart/2005/8/layout/vList5"/>
    <dgm:cxn modelId="{CCD48532-3776-4C43-84B4-5BD3EA1574A5}" type="presParOf" srcId="{94B17E51-1B44-488F-BDB8-A8E3DBADC609}" destId="{22DE6736-524B-4602-BB88-7EB9770BEE23}" srcOrd="1" destOrd="0" presId="urn:microsoft.com/office/officeart/2005/8/layout/vList5"/>
    <dgm:cxn modelId="{6729B8BF-F6DA-4D74-8B96-61B57D05E512}" type="presParOf" srcId="{FBD22608-6ECF-4842-864D-E1F26998CE08}" destId="{04DF361C-BF30-4041-94B3-B4C9B9133E5D}" srcOrd="3" destOrd="0" presId="urn:microsoft.com/office/officeart/2005/8/layout/vList5"/>
    <dgm:cxn modelId="{3080D7ED-6FB8-4F31-A688-48AC660B984D}" type="presParOf" srcId="{FBD22608-6ECF-4842-864D-E1F26998CE08}" destId="{E2CE3E98-3FC2-41CA-9282-466367C6E71B}" srcOrd="4" destOrd="0" presId="urn:microsoft.com/office/officeart/2005/8/layout/vList5"/>
    <dgm:cxn modelId="{BF482EE3-989D-4004-98AE-8D3B58E24415}" type="presParOf" srcId="{E2CE3E98-3FC2-41CA-9282-466367C6E71B}" destId="{4EEC3549-E8B8-4B0D-8292-EF069F66444A}" srcOrd="0" destOrd="0" presId="urn:microsoft.com/office/officeart/2005/8/layout/vList5"/>
    <dgm:cxn modelId="{94106C61-107F-4520-A86F-3CE70BF14DBB}" type="presParOf" srcId="{E2CE3E98-3FC2-41CA-9282-466367C6E71B}" destId="{9592C0FE-091B-4805-9057-8130C2531EE6}" srcOrd="1" destOrd="0" presId="urn:microsoft.com/office/officeart/2005/8/layout/vList5"/>
    <dgm:cxn modelId="{E9F7E603-ADC7-4236-B4E6-C10CBC04D379}" type="presParOf" srcId="{FBD22608-6ECF-4842-864D-E1F26998CE08}" destId="{A633E771-6E5A-4D8F-B52F-8C30BAAF2038}" srcOrd="5" destOrd="0" presId="urn:microsoft.com/office/officeart/2005/8/layout/vList5"/>
    <dgm:cxn modelId="{A4DC8270-1666-4D48-A4C3-5D28D3FD9610}" type="presParOf" srcId="{FBD22608-6ECF-4842-864D-E1F26998CE08}" destId="{0EDDA854-60AA-4C9E-ADD5-5EE376A0CD77}" srcOrd="6" destOrd="0" presId="urn:microsoft.com/office/officeart/2005/8/layout/vList5"/>
    <dgm:cxn modelId="{32A5CC1C-1A0A-431E-9828-45E968819D14}" type="presParOf" srcId="{0EDDA854-60AA-4C9E-ADD5-5EE376A0CD77}" destId="{B870B645-EDA0-4FAE-B6FF-98ACB0B61793}" srcOrd="0" destOrd="0" presId="urn:microsoft.com/office/officeart/2005/8/layout/vList5"/>
    <dgm:cxn modelId="{222A7413-112E-495A-80EA-C04CC0039B79}" type="presParOf" srcId="{FBD22608-6ECF-4842-864D-E1F26998CE08}" destId="{45AF195F-1990-4A09-844F-D3A47AB05C1F}" srcOrd="7" destOrd="0" presId="urn:microsoft.com/office/officeart/2005/8/layout/vList5"/>
    <dgm:cxn modelId="{BD94AF98-3B6C-4D70-866E-7DEDD0A06555}" type="presParOf" srcId="{FBD22608-6ECF-4842-864D-E1F26998CE08}" destId="{8E00878A-C972-40D1-9165-6836EA07F409}" srcOrd="8" destOrd="0" presId="urn:microsoft.com/office/officeart/2005/8/layout/vList5"/>
    <dgm:cxn modelId="{3FF57822-A62A-43BB-8EA7-05AF67F77C45}" type="presParOf" srcId="{8E00878A-C972-40D1-9165-6836EA07F409}" destId="{8F8EA9F0-14FC-4FEA-8720-1FCC1FC1934A}" srcOrd="0" destOrd="0" presId="urn:microsoft.com/office/officeart/2005/8/layout/vList5"/>
    <dgm:cxn modelId="{AB46FD09-50D3-4B79-AA5E-11B6174D44C9}" type="presParOf" srcId="{FBD22608-6ECF-4842-864D-E1F26998CE08}" destId="{3B20C83B-270E-4CE9-836E-923089F707D6}" srcOrd="9" destOrd="0" presId="urn:microsoft.com/office/officeart/2005/8/layout/vList5"/>
    <dgm:cxn modelId="{8210F9CA-C016-4AFE-9E1C-9C2E0ADF4F81}" type="presParOf" srcId="{FBD22608-6ECF-4842-864D-E1F26998CE08}" destId="{0E90D07C-B0D3-424A-BE85-74009BA6047F}" srcOrd="10" destOrd="0" presId="urn:microsoft.com/office/officeart/2005/8/layout/vList5"/>
    <dgm:cxn modelId="{0B0029DB-852A-4868-9A79-EF3AAFC8B794}" type="presParOf" srcId="{0E90D07C-B0D3-424A-BE85-74009BA6047F}" destId="{3BBFF269-8452-4E91-A97B-003982524833}" srcOrd="0" destOrd="0" presId="urn:microsoft.com/office/officeart/2005/8/layout/vList5"/>
    <dgm:cxn modelId="{2110BE9F-7EAB-4054-8B3E-5EF6199B624F}" type="presParOf" srcId="{FBD22608-6ECF-4842-864D-E1F26998CE08}" destId="{8803E066-B450-40F3-9A86-0714554DFA28}" srcOrd="11" destOrd="0" presId="urn:microsoft.com/office/officeart/2005/8/layout/vList5"/>
    <dgm:cxn modelId="{69F87CEF-2DA5-42E4-8284-96E712B0C333}" type="presParOf" srcId="{FBD22608-6ECF-4842-864D-E1F26998CE08}" destId="{F168035E-B54A-4918-8E31-658B4B242346}" srcOrd="12" destOrd="0" presId="urn:microsoft.com/office/officeart/2005/8/layout/vList5"/>
    <dgm:cxn modelId="{19D35B5B-2723-43F4-B8AB-699491C686FC}" type="presParOf" srcId="{F168035E-B54A-4918-8E31-658B4B242346}" destId="{7FE06904-92AC-45A3-B698-2BCB5236442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2B37C6-A561-43B3-BBBC-42E0323B1F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04BC28-6451-419F-AC11-F0F98EE85A8A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b="1" dirty="0" smtClean="0">
              <a:solidFill>
                <a:srgbClr val="0000FF"/>
              </a:solidFill>
            </a:rPr>
            <a:t>6. Доказательство или опровержение гипотез </a:t>
          </a:r>
          <a:endParaRPr lang="ru-RU" sz="2000" b="1" dirty="0">
            <a:solidFill>
              <a:srgbClr val="0000FF"/>
            </a:solidFill>
          </a:endParaRPr>
        </a:p>
      </dgm:t>
    </dgm:pt>
    <dgm:pt modelId="{E5B6E891-78AD-42D6-A798-865B613CF056}" type="parTrans" cxnId="{6A1D3B33-7B0D-4886-822F-710D5F46CDDA}">
      <dgm:prSet/>
      <dgm:spPr/>
      <dgm:t>
        <a:bodyPr/>
        <a:lstStyle/>
        <a:p>
          <a:endParaRPr lang="ru-RU"/>
        </a:p>
      </dgm:t>
    </dgm:pt>
    <dgm:pt modelId="{DB4531A1-DCE8-4698-B84E-01FF6250FF37}" type="sibTrans" cxnId="{6A1D3B33-7B0D-4886-822F-710D5F46CDDA}">
      <dgm:prSet/>
      <dgm:spPr/>
      <dgm:t>
        <a:bodyPr/>
        <a:lstStyle/>
        <a:p>
          <a:endParaRPr lang="ru-RU"/>
        </a:p>
      </dgm:t>
    </dgm:pt>
    <dgm:pt modelId="{D4B9531E-FF16-440D-B780-79777614CAFB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Ложность гипотез может быть определена с помощью приведения контрпримеров;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F77CBB03-94FE-42F0-8DD9-185CB6C35C05}" type="parTrans" cxnId="{232B8E5A-3D23-4C31-89BB-849F4838F29C}">
      <dgm:prSet/>
      <dgm:spPr/>
      <dgm:t>
        <a:bodyPr/>
        <a:lstStyle/>
        <a:p>
          <a:endParaRPr lang="ru-RU"/>
        </a:p>
      </dgm:t>
    </dgm:pt>
    <dgm:pt modelId="{034513A9-A068-49CC-8C41-57148FAEC801}" type="sibTrans" cxnId="{232B8E5A-3D23-4C31-89BB-849F4838F29C}">
      <dgm:prSet/>
      <dgm:spPr/>
      <dgm:t>
        <a:bodyPr/>
        <a:lstStyle/>
        <a:p>
          <a:endParaRPr lang="ru-RU"/>
        </a:p>
      </dgm:t>
    </dgm:pt>
    <dgm:pt modelId="{04EDDA0A-0B88-49E0-8366-22DF10422917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endParaRPr lang="ru-RU" sz="1600" b="1" u="none" dirty="0">
            <a:solidFill>
              <a:schemeClr val="bg1"/>
            </a:solidFill>
          </a:endParaRPr>
        </a:p>
      </dgm:t>
    </dgm:pt>
    <dgm:pt modelId="{CF4319FE-3D37-4E72-9E6C-49E603B65C62}" type="parTrans" cxnId="{0949D791-773C-4626-AA46-2336FF0B09A6}">
      <dgm:prSet/>
      <dgm:spPr/>
      <dgm:t>
        <a:bodyPr/>
        <a:lstStyle/>
        <a:p>
          <a:endParaRPr lang="ru-RU"/>
        </a:p>
      </dgm:t>
    </dgm:pt>
    <dgm:pt modelId="{2C791B3C-4818-4796-8530-2B5B007D1790}" type="sibTrans" cxnId="{0949D791-773C-4626-AA46-2336FF0B09A6}">
      <dgm:prSet/>
      <dgm:spPr/>
      <dgm:t>
        <a:bodyPr/>
        <a:lstStyle/>
        <a:p>
          <a:endParaRPr lang="ru-RU"/>
        </a:p>
      </dgm:t>
    </dgm:pt>
    <dgm:pt modelId="{985D6275-9159-4301-96AE-CE2E081A4DC2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Поиск необходимых доказательств часто представляет большую трудность, поэтому учителю важно предусмотреть всевозможные подсказки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F390022C-7FB2-4823-B683-BF0C6F304BCE}" type="parTrans" cxnId="{C819DA5A-195C-4521-B8ED-4EC69FC8BF09}">
      <dgm:prSet/>
      <dgm:spPr/>
      <dgm:t>
        <a:bodyPr/>
        <a:lstStyle/>
        <a:p>
          <a:endParaRPr lang="ru-RU"/>
        </a:p>
      </dgm:t>
    </dgm:pt>
    <dgm:pt modelId="{C8AFB514-F0EE-4B29-85D2-FA24B8F22254}" type="sibTrans" cxnId="{C819DA5A-195C-4521-B8ED-4EC69FC8BF09}">
      <dgm:prSet/>
      <dgm:spPr/>
      <dgm:t>
        <a:bodyPr/>
        <a:lstStyle/>
        <a:p>
          <a:endParaRPr lang="ru-RU"/>
        </a:p>
      </dgm:t>
    </dgm:pt>
    <dgm:pt modelId="{FBD22608-6ECF-4842-864D-E1F26998CE08}" type="pres">
      <dgm:prSet presAssocID="{9C2B37C6-A561-43B3-BBBC-42E0323B1F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AE0F3-BFD6-49DB-9890-03208EA41501}" type="pres">
      <dgm:prSet presAssocID="{4904BC28-6451-419F-AC11-F0F98EE85A8A}" presName="linNode" presStyleCnt="0"/>
      <dgm:spPr/>
    </dgm:pt>
    <dgm:pt modelId="{D5832008-E563-4430-89CC-EB3D9DBB568F}" type="pres">
      <dgm:prSet presAssocID="{4904BC28-6451-419F-AC11-F0F98EE85A8A}" presName="parentText" presStyleLbl="node1" presStyleIdx="0" presStyleCnt="1" custScaleX="97002" custScaleY="61432" custLinFactNeighborX="-362" custLinFactNeighborY="-135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C3792-A5E5-4C79-9241-B3ACA169C423}" type="pres">
      <dgm:prSet presAssocID="{4904BC28-6451-419F-AC11-F0F98EE85A8A}" presName="descendantText" presStyleLbl="alignAccFollowNode1" presStyleIdx="0" presStyleCnt="1" custScaleX="88757" custScaleY="63607" custLinFactNeighborX="2182" custLinFactNeighborY="-13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19DA5A-195C-4521-B8ED-4EC69FC8BF09}" srcId="{4904BC28-6451-419F-AC11-F0F98EE85A8A}" destId="{985D6275-9159-4301-96AE-CE2E081A4DC2}" srcOrd="1" destOrd="0" parTransId="{F390022C-7FB2-4823-B683-BF0C6F304BCE}" sibTransId="{C8AFB514-F0EE-4B29-85D2-FA24B8F22254}"/>
    <dgm:cxn modelId="{52C332CA-0618-4370-BCBA-852B39DDE64F}" type="presOf" srcId="{985D6275-9159-4301-96AE-CE2E081A4DC2}" destId="{B9FC3792-A5E5-4C79-9241-B3ACA169C423}" srcOrd="0" destOrd="1" presId="urn:microsoft.com/office/officeart/2005/8/layout/vList5"/>
    <dgm:cxn modelId="{0949D791-773C-4626-AA46-2336FF0B09A6}" srcId="{4904BC28-6451-419F-AC11-F0F98EE85A8A}" destId="{04EDDA0A-0B88-49E0-8366-22DF10422917}" srcOrd="2" destOrd="0" parTransId="{CF4319FE-3D37-4E72-9E6C-49E603B65C62}" sibTransId="{2C791B3C-4818-4796-8530-2B5B007D1790}"/>
    <dgm:cxn modelId="{2B5E1C2D-4FDF-4467-B83A-3FFE60472181}" type="presOf" srcId="{04EDDA0A-0B88-49E0-8366-22DF10422917}" destId="{B9FC3792-A5E5-4C79-9241-B3ACA169C423}" srcOrd="0" destOrd="2" presId="urn:microsoft.com/office/officeart/2005/8/layout/vList5"/>
    <dgm:cxn modelId="{65B761C6-7123-4C8C-BD90-580E8519AD68}" type="presOf" srcId="{9C2B37C6-A561-43B3-BBBC-42E0323B1FDA}" destId="{FBD22608-6ECF-4842-864D-E1F26998CE08}" srcOrd="0" destOrd="0" presId="urn:microsoft.com/office/officeart/2005/8/layout/vList5"/>
    <dgm:cxn modelId="{5FDDD459-CFC6-473B-B3DC-2C94FBD7561B}" type="presOf" srcId="{D4B9531E-FF16-440D-B780-79777614CAFB}" destId="{B9FC3792-A5E5-4C79-9241-B3ACA169C423}" srcOrd="0" destOrd="0" presId="urn:microsoft.com/office/officeart/2005/8/layout/vList5"/>
    <dgm:cxn modelId="{6A1D3B33-7B0D-4886-822F-710D5F46CDDA}" srcId="{9C2B37C6-A561-43B3-BBBC-42E0323B1FDA}" destId="{4904BC28-6451-419F-AC11-F0F98EE85A8A}" srcOrd="0" destOrd="0" parTransId="{E5B6E891-78AD-42D6-A798-865B613CF056}" sibTransId="{DB4531A1-DCE8-4698-B84E-01FF6250FF37}"/>
    <dgm:cxn modelId="{8FBCFDDF-9C81-4E2F-92EB-076A3B222A6C}" type="presOf" srcId="{4904BC28-6451-419F-AC11-F0F98EE85A8A}" destId="{D5832008-E563-4430-89CC-EB3D9DBB568F}" srcOrd="0" destOrd="0" presId="urn:microsoft.com/office/officeart/2005/8/layout/vList5"/>
    <dgm:cxn modelId="{232B8E5A-3D23-4C31-89BB-849F4838F29C}" srcId="{4904BC28-6451-419F-AC11-F0F98EE85A8A}" destId="{D4B9531E-FF16-440D-B780-79777614CAFB}" srcOrd="0" destOrd="0" parTransId="{F77CBB03-94FE-42F0-8DD9-185CB6C35C05}" sibTransId="{034513A9-A068-49CC-8C41-57148FAEC801}"/>
    <dgm:cxn modelId="{C553EEC1-55C0-494D-8D4F-CD3967D355BD}" type="presParOf" srcId="{FBD22608-6ECF-4842-864D-E1F26998CE08}" destId="{3D4AE0F3-BFD6-49DB-9890-03208EA41501}" srcOrd="0" destOrd="0" presId="urn:microsoft.com/office/officeart/2005/8/layout/vList5"/>
    <dgm:cxn modelId="{95EB64C9-A255-42E1-8AD1-AD5EA842DDC4}" type="presParOf" srcId="{3D4AE0F3-BFD6-49DB-9890-03208EA41501}" destId="{D5832008-E563-4430-89CC-EB3D9DBB568F}" srcOrd="0" destOrd="0" presId="urn:microsoft.com/office/officeart/2005/8/layout/vList5"/>
    <dgm:cxn modelId="{290E4DD7-C06D-48D2-AB98-69DCD08B71D2}" type="presParOf" srcId="{3D4AE0F3-BFD6-49DB-9890-03208EA41501}" destId="{B9FC3792-A5E5-4C79-9241-B3ACA169C42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2B37C6-A561-43B3-BBBC-42E0323B1F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04BC28-6451-419F-AC11-F0F98EE85A8A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00FF"/>
              </a:solidFill>
            </a:rPr>
            <a:t>1. Индуктивное умозаключение</a:t>
          </a:r>
          <a:endParaRPr lang="ru-RU" sz="1600" b="1" dirty="0">
            <a:solidFill>
              <a:srgbClr val="0000FF"/>
            </a:solidFill>
          </a:endParaRPr>
        </a:p>
      </dgm:t>
    </dgm:pt>
    <dgm:pt modelId="{E5B6E891-78AD-42D6-A798-865B613CF056}" type="parTrans" cxnId="{6A1D3B33-7B0D-4886-822F-710D5F46CDDA}">
      <dgm:prSet/>
      <dgm:spPr/>
      <dgm:t>
        <a:bodyPr/>
        <a:lstStyle/>
        <a:p>
          <a:endParaRPr lang="ru-RU"/>
        </a:p>
      </dgm:t>
    </dgm:pt>
    <dgm:pt modelId="{DB4531A1-DCE8-4698-B84E-01FF6250FF37}" type="sibTrans" cxnId="{6A1D3B33-7B0D-4886-822F-710D5F46CDDA}">
      <dgm:prSet/>
      <dgm:spPr/>
      <dgm:t>
        <a:bodyPr/>
        <a:lstStyle/>
        <a:p>
          <a:endParaRPr lang="ru-RU"/>
        </a:p>
      </dgm:t>
    </dgm:pt>
    <dgm:pt modelId="{D4B9531E-FF16-440D-B780-79777614CAFB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Наблюдение, анализ, сравнение, выявление общих закономерностей и их обобщение. Развиваются логические приемы мышления, активизируется познавательная деятельность учащихся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F77CBB03-94FE-42F0-8DD9-185CB6C35C05}" type="parTrans" cxnId="{232B8E5A-3D23-4C31-89BB-849F4838F29C}">
      <dgm:prSet/>
      <dgm:spPr/>
      <dgm:t>
        <a:bodyPr/>
        <a:lstStyle/>
        <a:p>
          <a:endParaRPr lang="ru-RU"/>
        </a:p>
      </dgm:t>
    </dgm:pt>
    <dgm:pt modelId="{034513A9-A068-49CC-8C41-57148FAEC801}" type="sibTrans" cxnId="{232B8E5A-3D23-4C31-89BB-849F4838F29C}">
      <dgm:prSet/>
      <dgm:spPr/>
      <dgm:t>
        <a:bodyPr/>
        <a:lstStyle/>
        <a:p>
          <a:endParaRPr lang="ru-RU"/>
        </a:p>
      </dgm:t>
    </dgm:pt>
    <dgm:pt modelId="{FCE4E8B3-E1A4-4BEB-8148-DA63DF65AFE4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00FF"/>
              </a:solidFill>
            </a:rPr>
            <a:t>2. Исследование</a:t>
          </a:r>
          <a:endParaRPr lang="ru-RU" sz="1600" b="1" dirty="0">
            <a:solidFill>
              <a:srgbClr val="0000FF"/>
            </a:solidFill>
          </a:endParaRPr>
        </a:p>
      </dgm:t>
    </dgm:pt>
    <dgm:pt modelId="{D5A23437-9794-47AE-A362-4E16E33A8B1E}" type="parTrans" cxnId="{A8038983-6B24-47AF-8CE8-9F57E99C6D8F}">
      <dgm:prSet/>
      <dgm:spPr/>
      <dgm:t>
        <a:bodyPr/>
        <a:lstStyle/>
        <a:p>
          <a:endParaRPr lang="ru-RU"/>
        </a:p>
      </dgm:t>
    </dgm:pt>
    <dgm:pt modelId="{A13EA252-1F3E-4C6C-B461-F4AA92A28AE7}" type="sibTrans" cxnId="{A8038983-6B24-47AF-8CE8-9F57E99C6D8F}">
      <dgm:prSet/>
      <dgm:spPr/>
      <dgm:t>
        <a:bodyPr/>
        <a:lstStyle/>
        <a:p>
          <a:endParaRPr lang="ru-RU"/>
        </a:p>
      </dgm:t>
    </dgm:pt>
    <dgm:pt modelId="{D4D2EB26-1925-4368-AA61-EE49F3301B94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Выполняется в виде отдельных элементов исследовательской деятельности и в виде исследований по заданной теме на специальных занятиях</a:t>
          </a:r>
          <a:endParaRPr lang="ru-RU" sz="600" u="none" dirty="0">
            <a:solidFill>
              <a:schemeClr val="bg1"/>
            </a:solidFill>
          </a:endParaRPr>
        </a:p>
      </dgm:t>
    </dgm:pt>
    <dgm:pt modelId="{48EAA29B-57E5-414A-96AA-A9FCCA131C2B}" type="parTrans" cxnId="{26D76073-65CD-4C7A-8226-92139B966FD9}">
      <dgm:prSet/>
      <dgm:spPr/>
      <dgm:t>
        <a:bodyPr/>
        <a:lstStyle/>
        <a:p>
          <a:endParaRPr lang="ru-RU"/>
        </a:p>
      </dgm:t>
    </dgm:pt>
    <dgm:pt modelId="{61A91005-BE52-42C3-86E6-807336C0BB66}" type="sibTrans" cxnId="{26D76073-65CD-4C7A-8226-92139B966FD9}">
      <dgm:prSet/>
      <dgm:spPr/>
      <dgm:t>
        <a:bodyPr/>
        <a:lstStyle/>
        <a:p>
          <a:endParaRPr lang="ru-RU"/>
        </a:p>
      </dgm:t>
    </dgm:pt>
    <dgm:pt modelId="{8129336A-042E-45B4-87C1-AA93CFA580EF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00FF"/>
              </a:solidFill>
            </a:rPr>
            <a:t>3. Частично-поисковый</a:t>
          </a:r>
          <a:endParaRPr lang="ru-RU" sz="1600" b="1" dirty="0">
            <a:solidFill>
              <a:srgbClr val="0000FF"/>
            </a:solidFill>
          </a:endParaRPr>
        </a:p>
      </dgm:t>
    </dgm:pt>
    <dgm:pt modelId="{2FB73E48-D7A9-46F7-9BED-415AC2B6F12D}" type="parTrans" cxnId="{40025042-8B3A-48A4-8701-9EEB4EF75991}">
      <dgm:prSet/>
      <dgm:spPr/>
      <dgm:t>
        <a:bodyPr/>
        <a:lstStyle/>
        <a:p>
          <a:endParaRPr lang="ru-RU"/>
        </a:p>
      </dgm:t>
    </dgm:pt>
    <dgm:pt modelId="{878A71D9-33A3-409A-931C-EAD26EEB72A6}" type="sibTrans" cxnId="{40025042-8B3A-48A4-8701-9EEB4EF75991}">
      <dgm:prSet/>
      <dgm:spPr/>
      <dgm:t>
        <a:bodyPr/>
        <a:lstStyle/>
        <a:p>
          <a:endParaRPr lang="ru-RU"/>
        </a:p>
      </dgm:t>
    </dgm:pt>
    <dgm:pt modelId="{26FAE3C2-2123-475F-A3D2-BA72002E359E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00FF"/>
              </a:solidFill>
            </a:rPr>
            <a:t>4. Проблемное изложение</a:t>
          </a:r>
          <a:endParaRPr lang="ru-RU" sz="1600" b="1" dirty="0">
            <a:solidFill>
              <a:srgbClr val="0000FF"/>
            </a:solidFill>
          </a:endParaRPr>
        </a:p>
      </dgm:t>
    </dgm:pt>
    <dgm:pt modelId="{309D0F1D-ECA1-49C2-AAB1-24F0098A36EF}" type="parTrans" cxnId="{48007DCC-24E1-47D1-94ED-6F0C626C3B65}">
      <dgm:prSet/>
      <dgm:spPr/>
      <dgm:t>
        <a:bodyPr/>
        <a:lstStyle/>
        <a:p>
          <a:endParaRPr lang="ru-RU"/>
        </a:p>
      </dgm:t>
    </dgm:pt>
    <dgm:pt modelId="{A40D6DC1-204B-4398-BFE7-31036DDC654E}" type="sibTrans" cxnId="{48007DCC-24E1-47D1-94ED-6F0C626C3B65}">
      <dgm:prSet/>
      <dgm:spPr/>
      <dgm:t>
        <a:bodyPr/>
        <a:lstStyle/>
        <a:p>
          <a:endParaRPr lang="ru-RU"/>
        </a:p>
      </dgm:t>
    </dgm:pt>
    <dgm:pt modelId="{91630F34-FD41-4EA8-A6C6-653CA7C5F22A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pPr algn="l"/>
          <a:r>
            <a:rPr lang="ru-RU" sz="1600" b="1" u="none" dirty="0" smtClean="0"/>
            <a:t>Педагог сам ставит проблему, сам показывает путь решения. Учащиеся следят за ходом мыслей и включаются в поиск решения</a:t>
          </a:r>
          <a:endParaRPr lang="ru-RU" sz="1600" b="1" u="none" dirty="0"/>
        </a:p>
      </dgm:t>
    </dgm:pt>
    <dgm:pt modelId="{1FBF05C9-19BE-439D-817F-29836614EC9F}" type="parTrans" cxnId="{65827E35-B2A2-4257-922E-76283238E45F}">
      <dgm:prSet/>
      <dgm:spPr/>
      <dgm:t>
        <a:bodyPr/>
        <a:lstStyle/>
        <a:p>
          <a:endParaRPr lang="ru-RU"/>
        </a:p>
      </dgm:t>
    </dgm:pt>
    <dgm:pt modelId="{05E9807A-D73E-4893-B67A-D4F34B2AA3F0}" type="sibTrans" cxnId="{65827E35-B2A2-4257-922E-76283238E45F}">
      <dgm:prSet/>
      <dgm:spPr/>
      <dgm:t>
        <a:bodyPr/>
        <a:lstStyle/>
        <a:p>
          <a:endParaRPr lang="ru-RU"/>
        </a:p>
      </dgm:t>
    </dgm:pt>
    <dgm:pt modelId="{8C46E84F-A9B0-4528-83F6-D22856955FB3}">
      <dgm:prSet phldrT="[Текст]" custT="1"/>
      <dgm:spPr>
        <a:solidFill>
          <a:srgbClr val="0066FF">
            <a:alpha val="90000"/>
          </a:srgbClr>
        </a:solidFill>
      </dgm:spPr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Учащиеся получают вопросы, на которые необходимо найти ответы или небольшие задания поискового характера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4F37FCD9-1940-40A0-91AA-F343F0BB3F5F}" type="sibTrans" cxnId="{CB79599D-A9AA-4458-92F4-8AC1A5A0634E}">
      <dgm:prSet/>
      <dgm:spPr/>
      <dgm:t>
        <a:bodyPr/>
        <a:lstStyle/>
        <a:p>
          <a:endParaRPr lang="ru-RU"/>
        </a:p>
      </dgm:t>
    </dgm:pt>
    <dgm:pt modelId="{F4284884-F2DE-4F5C-8E0F-E6CD81D3CCB1}" type="parTrans" cxnId="{CB79599D-A9AA-4458-92F4-8AC1A5A0634E}">
      <dgm:prSet/>
      <dgm:spPr/>
      <dgm:t>
        <a:bodyPr/>
        <a:lstStyle/>
        <a:p>
          <a:endParaRPr lang="ru-RU"/>
        </a:p>
      </dgm:t>
    </dgm:pt>
    <dgm:pt modelId="{FBD22608-6ECF-4842-864D-E1F26998CE08}" type="pres">
      <dgm:prSet presAssocID="{9C2B37C6-A561-43B3-BBBC-42E0323B1F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AE0F3-BFD6-49DB-9890-03208EA41501}" type="pres">
      <dgm:prSet presAssocID="{4904BC28-6451-419F-AC11-F0F98EE85A8A}" presName="linNode" presStyleCnt="0"/>
      <dgm:spPr/>
    </dgm:pt>
    <dgm:pt modelId="{D5832008-E563-4430-89CC-EB3D9DBB568F}" type="pres">
      <dgm:prSet presAssocID="{4904BC28-6451-419F-AC11-F0F98EE85A8A}" presName="parentText" presStyleLbl="node1" presStyleIdx="0" presStyleCnt="5" custScaleX="163154" custScaleY="2000000" custLinFactY="79749" custLinFactNeighborX="-69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C3792-A5E5-4C79-9241-B3ACA169C423}" type="pres">
      <dgm:prSet presAssocID="{4904BC28-6451-419F-AC11-F0F98EE85A8A}" presName="descendantText" presStyleLbl="alignAccFollowNode1" presStyleIdx="0" presStyleCnt="3" custScaleX="227853" custScaleY="1583868" custLinFactY="161007" custLinFactNeighborX="123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5F3AA-68FD-4103-BE05-4F66BE9593B4}" type="pres">
      <dgm:prSet presAssocID="{DB4531A1-DCE8-4698-B84E-01FF6250FF37}" presName="sp" presStyleCnt="0"/>
      <dgm:spPr/>
    </dgm:pt>
    <dgm:pt modelId="{94B17E51-1B44-488F-BDB8-A8E3DBADC609}" type="pres">
      <dgm:prSet presAssocID="{FCE4E8B3-E1A4-4BEB-8148-DA63DF65AFE4}" presName="linNode" presStyleCnt="0"/>
      <dgm:spPr/>
    </dgm:pt>
    <dgm:pt modelId="{E1F42A5A-FD1C-4294-B4A0-81F79C45B975}" type="pres">
      <dgm:prSet presAssocID="{FCE4E8B3-E1A4-4BEB-8148-DA63DF65AFE4}" presName="parentText" presStyleLbl="node1" presStyleIdx="1" presStyleCnt="5" custScaleX="80496" custScaleY="1821701" custLinFactY="176040" custLinFactNeighborX="-13" custLinFactNeighborY="2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E6736-524B-4602-BB88-7EB9770BEE23}" type="pres">
      <dgm:prSet presAssocID="{FCE4E8B3-E1A4-4BEB-8148-DA63DF65AFE4}" presName="descendantText" presStyleLbl="alignAccFollowNode1" presStyleIdx="1" presStyleCnt="3" custScaleX="112954" custScaleY="2000000" custLinFactY="200000" custLinFactNeighborX="23" custLinFactNeighborY="245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F361C-BF30-4041-94B3-B4C9B9133E5D}" type="pres">
      <dgm:prSet presAssocID="{A13EA252-1F3E-4C6C-B461-F4AA92A28AE7}" presName="sp" presStyleCnt="0"/>
      <dgm:spPr/>
    </dgm:pt>
    <dgm:pt modelId="{E2CE3E98-3FC2-41CA-9282-466367C6E71B}" type="pres">
      <dgm:prSet presAssocID="{8129336A-042E-45B4-87C1-AA93CFA580EF}" presName="linNode" presStyleCnt="0"/>
      <dgm:spPr/>
    </dgm:pt>
    <dgm:pt modelId="{4EEC3549-E8B8-4B0D-8292-EF069F66444A}" type="pres">
      <dgm:prSet presAssocID="{8129336A-042E-45B4-87C1-AA93CFA580EF}" presName="parentText" presStyleLbl="node1" presStyleIdx="2" presStyleCnt="5" custScaleX="80494" custScaleY="1163811" custLinFactY="264713" custLinFactNeighborX="-13" custLinFactNeighborY="3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2C0FE-091B-4805-9057-8130C2531EE6}" type="pres">
      <dgm:prSet presAssocID="{8129336A-042E-45B4-87C1-AA93CFA580EF}" presName="descendantText" presStyleLbl="alignAccFollowNode1" presStyleIdx="2" presStyleCnt="3" custScaleX="112955" custScaleY="1139524" custLinFactY="300000" custLinFactNeighborX="23" custLinFactNeighborY="368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3E771-6E5A-4D8F-B52F-8C30BAAF2038}" type="pres">
      <dgm:prSet presAssocID="{878A71D9-33A3-409A-931C-EAD26EEB72A6}" presName="sp" presStyleCnt="0"/>
      <dgm:spPr/>
    </dgm:pt>
    <dgm:pt modelId="{0EDDA854-60AA-4C9E-ADD5-5EE376A0CD77}" type="pres">
      <dgm:prSet presAssocID="{26FAE3C2-2123-475F-A3D2-BA72002E359E}" presName="linNode" presStyleCnt="0"/>
      <dgm:spPr/>
    </dgm:pt>
    <dgm:pt modelId="{B870B645-EDA0-4FAE-B6FF-98ACB0B61793}" type="pres">
      <dgm:prSet presAssocID="{26FAE3C2-2123-475F-A3D2-BA72002E359E}" presName="parentText" presStyleLbl="node1" presStyleIdx="3" presStyleCnt="5" custScaleX="76905" custScaleY="912264" custLinFactY="500000" custLinFactNeighborX="-23" custLinFactNeighborY="5527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F195F-1990-4A09-844F-D3A47AB05C1F}" type="pres">
      <dgm:prSet presAssocID="{A40D6DC1-204B-4398-BFE7-31036DDC654E}" presName="sp" presStyleCnt="0"/>
      <dgm:spPr/>
    </dgm:pt>
    <dgm:pt modelId="{0E90D07C-B0D3-424A-BE85-74009BA6047F}" type="pres">
      <dgm:prSet presAssocID="{91630F34-FD41-4EA8-A6C6-653CA7C5F22A}" presName="linNode" presStyleCnt="0"/>
      <dgm:spPr/>
    </dgm:pt>
    <dgm:pt modelId="{3BBFF269-8452-4E91-A97B-003982524833}" type="pres">
      <dgm:prSet presAssocID="{91630F34-FD41-4EA8-A6C6-653CA7C5F22A}" presName="parentText" presStyleLbl="node1" presStyleIdx="4" presStyleCnt="5" custScaleX="200476" custScaleY="768037" custLinFactNeighborX="77550" custLinFactNeighborY="-556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79599D-A9AA-4458-92F4-8AC1A5A0634E}" srcId="{8129336A-042E-45B4-87C1-AA93CFA580EF}" destId="{8C46E84F-A9B0-4528-83F6-D22856955FB3}" srcOrd="0" destOrd="0" parTransId="{F4284884-F2DE-4F5C-8E0F-E6CD81D3CCB1}" sibTransId="{4F37FCD9-1940-40A0-91AA-F343F0BB3F5F}"/>
    <dgm:cxn modelId="{4FCCB386-CEA1-42A6-83FE-729AB9EB39C8}" type="presOf" srcId="{FCE4E8B3-E1A4-4BEB-8148-DA63DF65AFE4}" destId="{E1F42A5A-FD1C-4294-B4A0-81F79C45B975}" srcOrd="0" destOrd="0" presId="urn:microsoft.com/office/officeart/2005/8/layout/vList5"/>
    <dgm:cxn modelId="{40025042-8B3A-48A4-8701-9EEB4EF75991}" srcId="{9C2B37C6-A561-43B3-BBBC-42E0323B1FDA}" destId="{8129336A-042E-45B4-87C1-AA93CFA580EF}" srcOrd="2" destOrd="0" parTransId="{2FB73E48-D7A9-46F7-9BED-415AC2B6F12D}" sibTransId="{878A71D9-33A3-409A-931C-EAD26EEB72A6}"/>
    <dgm:cxn modelId="{26D76073-65CD-4C7A-8226-92139B966FD9}" srcId="{FCE4E8B3-E1A4-4BEB-8148-DA63DF65AFE4}" destId="{D4D2EB26-1925-4368-AA61-EE49F3301B94}" srcOrd="0" destOrd="0" parTransId="{48EAA29B-57E5-414A-96AA-A9FCCA131C2B}" sibTransId="{61A91005-BE52-42C3-86E6-807336C0BB66}"/>
    <dgm:cxn modelId="{4D86ED30-378C-42D3-824D-73D1A86BC8F3}" type="presOf" srcId="{91630F34-FD41-4EA8-A6C6-653CA7C5F22A}" destId="{3BBFF269-8452-4E91-A97B-003982524833}" srcOrd="0" destOrd="0" presId="urn:microsoft.com/office/officeart/2005/8/layout/vList5"/>
    <dgm:cxn modelId="{10B1C555-B262-4256-8A2F-9D2A3643BC9D}" type="presOf" srcId="{8129336A-042E-45B4-87C1-AA93CFA580EF}" destId="{4EEC3549-E8B8-4B0D-8292-EF069F66444A}" srcOrd="0" destOrd="0" presId="urn:microsoft.com/office/officeart/2005/8/layout/vList5"/>
    <dgm:cxn modelId="{6A1D3B33-7B0D-4886-822F-710D5F46CDDA}" srcId="{9C2B37C6-A561-43B3-BBBC-42E0323B1FDA}" destId="{4904BC28-6451-419F-AC11-F0F98EE85A8A}" srcOrd="0" destOrd="0" parTransId="{E5B6E891-78AD-42D6-A798-865B613CF056}" sibTransId="{DB4531A1-DCE8-4698-B84E-01FF6250FF37}"/>
    <dgm:cxn modelId="{972EA1CF-89C7-44B2-AE8A-22A89C0647BC}" type="presOf" srcId="{4904BC28-6451-419F-AC11-F0F98EE85A8A}" destId="{D5832008-E563-4430-89CC-EB3D9DBB568F}" srcOrd="0" destOrd="0" presId="urn:microsoft.com/office/officeart/2005/8/layout/vList5"/>
    <dgm:cxn modelId="{48007DCC-24E1-47D1-94ED-6F0C626C3B65}" srcId="{9C2B37C6-A561-43B3-BBBC-42E0323B1FDA}" destId="{26FAE3C2-2123-475F-A3D2-BA72002E359E}" srcOrd="3" destOrd="0" parTransId="{309D0F1D-ECA1-49C2-AAB1-24F0098A36EF}" sibTransId="{A40D6DC1-204B-4398-BFE7-31036DDC654E}"/>
    <dgm:cxn modelId="{64072C6E-6B11-4C3A-A7D6-F5F182FEB82A}" type="presOf" srcId="{26FAE3C2-2123-475F-A3D2-BA72002E359E}" destId="{B870B645-EDA0-4FAE-B6FF-98ACB0B61793}" srcOrd="0" destOrd="0" presId="urn:microsoft.com/office/officeart/2005/8/layout/vList5"/>
    <dgm:cxn modelId="{EEEC4A3C-1683-4257-B2C4-495C24B45FD0}" type="presOf" srcId="{D4B9531E-FF16-440D-B780-79777614CAFB}" destId="{B9FC3792-A5E5-4C79-9241-B3ACA169C423}" srcOrd="0" destOrd="0" presId="urn:microsoft.com/office/officeart/2005/8/layout/vList5"/>
    <dgm:cxn modelId="{65827E35-B2A2-4257-922E-76283238E45F}" srcId="{9C2B37C6-A561-43B3-BBBC-42E0323B1FDA}" destId="{91630F34-FD41-4EA8-A6C6-653CA7C5F22A}" srcOrd="4" destOrd="0" parTransId="{1FBF05C9-19BE-439D-817F-29836614EC9F}" sibTransId="{05E9807A-D73E-4893-B67A-D4F34B2AA3F0}"/>
    <dgm:cxn modelId="{A8038983-6B24-47AF-8CE8-9F57E99C6D8F}" srcId="{9C2B37C6-A561-43B3-BBBC-42E0323B1FDA}" destId="{FCE4E8B3-E1A4-4BEB-8148-DA63DF65AFE4}" srcOrd="1" destOrd="0" parTransId="{D5A23437-9794-47AE-A362-4E16E33A8B1E}" sibTransId="{A13EA252-1F3E-4C6C-B461-F4AA92A28AE7}"/>
    <dgm:cxn modelId="{80120CF0-0999-45EC-8DC7-2C14BAC0CBDB}" type="presOf" srcId="{D4D2EB26-1925-4368-AA61-EE49F3301B94}" destId="{22DE6736-524B-4602-BB88-7EB9770BEE23}" srcOrd="0" destOrd="0" presId="urn:microsoft.com/office/officeart/2005/8/layout/vList5"/>
    <dgm:cxn modelId="{C4E74689-5FE6-48ED-8A20-8080E0548E91}" type="presOf" srcId="{8C46E84F-A9B0-4528-83F6-D22856955FB3}" destId="{9592C0FE-091B-4805-9057-8130C2531EE6}" srcOrd="0" destOrd="0" presId="urn:microsoft.com/office/officeart/2005/8/layout/vList5"/>
    <dgm:cxn modelId="{2774FF0D-9289-4110-9715-898572166C25}" type="presOf" srcId="{9C2B37C6-A561-43B3-BBBC-42E0323B1FDA}" destId="{FBD22608-6ECF-4842-864D-E1F26998CE08}" srcOrd="0" destOrd="0" presId="urn:microsoft.com/office/officeart/2005/8/layout/vList5"/>
    <dgm:cxn modelId="{232B8E5A-3D23-4C31-89BB-849F4838F29C}" srcId="{4904BC28-6451-419F-AC11-F0F98EE85A8A}" destId="{D4B9531E-FF16-440D-B780-79777614CAFB}" srcOrd="0" destOrd="0" parTransId="{F77CBB03-94FE-42F0-8DD9-185CB6C35C05}" sibTransId="{034513A9-A068-49CC-8C41-57148FAEC801}"/>
    <dgm:cxn modelId="{1A47F4F8-4A88-41AA-8A44-CDE51578CFFB}" type="presParOf" srcId="{FBD22608-6ECF-4842-864D-E1F26998CE08}" destId="{3D4AE0F3-BFD6-49DB-9890-03208EA41501}" srcOrd="0" destOrd="0" presId="urn:microsoft.com/office/officeart/2005/8/layout/vList5"/>
    <dgm:cxn modelId="{9B2F8E8F-B86D-40CE-89EE-6FB6763B3317}" type="presParOf" srcId="{3D4AE0F3-BFD6-49DB-9890-03208EA41501}" destId="{D5832008-E563-4430-89CC-EB3D9DBB568F}" srcOrd="0" destOrd="0" presId="urn:microsoft.com/office/officeart/2005/8/layout/vList5"/>
    <dgm:cxn modelId="{30ABC6CF-2C5D-440A-878F-4AB74EB80511}" type="presParOf" srcId="{3D4AE0F3-BFD6-49DB-9890-03208EA41501}" destId="{B9FC3792-A5E5-4C79-9241-B3ACA169C423}" srcOrd="1" destOrd="0" presId="urn:microsoft.com/office/officeart/2005/8/layout/vList5"/>
    <dgm:cxn modelId="{2CAAFAD1-EBA6-4E2C-8EBE-11281F1134A8}" type="presParOf" srcId="{FBD22608-6ECF-4842-864D-E1F26998CE08}" destId="{D215F3AA-68FD-4103-BE05-4F66BE9593B4}" srcOrd="1" destOrd="0" presId="urn:microsoft.com/office/officeart/2005/8/layout/vList5"/>
    <dgm:cxn modelId="{BBD919B6-A255-46B2-A71C-4B53D7E43F84}" type="presParOf" srcId="{FBD22608-6ECF-4842-864D-E1F26998CE08}" destId="{94B17E51-1B44-488F-BDB8-A8E3DBADC609}" srcOrd="2" destOrd="0" presId="urn:microsoft.com/office/officeart/2005/8/layout/vList5"/>
    <dgm:cxn modelId="{DCE4C8C6-0C16-4A36-96F0-A0AC3CBA6117}" type="presParOf" srcId="{94B17E51-1B44-488F-BDB8-A8E3DBADC609}" destId="{E1F42A5A-FD1C-4294-B4A0-81F79C45B975}" srcOrd="0" destOrd="0" presId="urn:microsoft.com/office/officeart/2005/8/layout/vList5"/>
    <dgm:cxn modelId="{4E947F06-19A6-47FE-85B2-55F39336B659}" type="presParOf" srcId="{94B17E51-1B44-488F-BDB8-A8E3DBADC609}" destId="{22DE6736-524B-4602-BB88-7EB9770BEE23}" srcOrd="1" destOrd="0" presId="urn:microsoft.com/office/officeart/2005/8/layout/vList5"/>
    <dgm:cxn modelId="{8D74E7DD-C98C-4D8B-90EB-DFA21E092AA0}" type="presParOf" srcId="{FBD22608-6ECF-4842-864D-E1F26998CE08}" destId="{04DF361C-BF30-4041-94B3-B4C9B9133E5D}" srcOrd="3" destOrd="0" presId="urn:microsoft.com/office/officeart/2005/8/layout/vList5"/>
    <dgm:cxn modelId="{79B8348A-8989-4B20-B1ED-15A11AD4EBD0}" type="presParOf" srcId="{FBD22608-6ECF-4842-864D-E1F26998CE08}" destId="{E2CE3E98-3FC2-41CA-9282-466367C6E71B}" srcOrd="4" destOrd="0" presId="urn:microsoft.com/office/officeart/2005/8/layout/vList5"/>
    <dgm:cxn modelId="{24098F6C-68E5-4EF1-9857-E7FAD1F156E6}" type="presParOf" srcId="{E2CE3E98-3FC2-41CA-9282-466367C6E71B}" destId="{4EEC3549-E8B8-4B0D-8292-EF069F66444A}" srcOrd="0" destOrd="0" presId="urn:microsoft.com/office/officeart/2005/8/layout/vList5"/>
    <dgm:cxn modelId="{E354A9F1-D4C3-47EB-90B6-45D11F40CF24}" type="presParOf" srcId="{E2CE3E98-3FC2-41CA-9282-466367C6E71B}" destId="{9592C0FE-091B-4805-9057-8130C2531EE6}" srcOrd="1" destOrd="0" presId="urn:microsoft.com/office/officeart/2005/8/layout/vList5"/>
    <dgm:cxn modelId="{59A49E86-4DE6-495A-B0BE-119DF8050426}" type="presParOf" srcId="{FBD22608-6ECF-4842-864D-E1F26998CE08}" destId="{A633E771-6E5A-4D8F-B52F-8C30BAAF2038}" srcOrd="5" destOrd="0" presId="urn:microsoft.com/office/officeart/2005/8/layout/vList5"/>
    <dgm:cxn modelId="{E4809406-3B6F-4E34-9B18-1BD11EF4B90A}" type="presParOf" srcId="{FBD22608-6ECF-4842-864D-E1F26998CE08}" destId="{0EDDA854-60AA-4C9E-ADD5-5EE376A0CD77}" srcOrd="6" destOrd="0" presId="urn:microsoft.com/office/officeart/2005/8/layout/vList5"/>
    <dgm:cxn modelId="{88960D6D-2613-4D95-ACCC-AE2C07228A45}" type="presParOf" srcId="{0EDDA854-60AA-4C9E-ADD5-5EE376A0CD77}" destId="{B870B645-EDA0-4FAE-B6FF-98ACB0B61793}" srcOrd="0" destOrd="0" presId="urn:microsoft.com/office/officeart/2005/8/layout/vList5"/>
    <dgm:cxn modelId="{D7D8CF9E-5835-460B-B4F0-DC489E3FDA54}" type="presParOf" srcId="{FBD22608-6ECF-4842-864D-E1F26998CE08}" destId="{45AF195F-1990-4A09-844F-D3A47AB05C1F}" srcOrd="7" destOrd="0" presId="urn:microsoft.com/office/officeart/2005/8/layout/vList5"/>
    <dgm:cxn modelId="{C79A2A96-A271-448A-9006-19BB1EACF4F1}" type="presParOf" srcId="{FBD22608-6ECF-4842-864D-E1F26998CE08}" destId="{0E90D07C-B0D3-424A-BE85-74009BA6047F}" srcOrd="8" destOrd="0" presId="urn:microsoft.com/office/officeart/2005/8/layout/vList5"/>
    <dgm:cxn modelId="{FDC7D37E-5445-41C6-86DC-EA7D120385E5}" type="presParOf" srcId="{0E90D07C-B0D3-424A-BE85-74009BA6047F}" destId="{3BBFF269-8452-4E91-A97B-00398252483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C3792-A5E5-4C79-9241-B3ACA169C423}">
      <dsp:nvSpPr>
        <dsp:cNvPr id="0" name=""/>
        <dsp:cNvSpPr/>
      </dsp:nvSpPr>
      <dsp:spPr>
        <a:xfrm rot="5400000">
          <a:off x="5556265" y="-2584059"/>
          <a:ext cx="658059" cy="6517410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Предъявление учащимся фактов, противоречивой информации, создание проблемной ситуации                                                                 </a:t>
          </a:r>
          <a:endParaRPr lang="ru-RU" sz="1600" b="1" u="none" kern="1200" dirty="0">
            <a:solidFill>
              <a:schemeClr val="bg1"/>
            </a:solidFill>
          </a:endParaRPr>
        </a:p>
      </dsp:txBody>
      <dsp:txXfrm rot="-5400000">
        <a:off x="2626590" y="377740"/>
        <a:ext cx="6485286" cy="593811"/>
      </dsp:txXfrm>
    </dsp:sp>
    <dsp:sp modelId="{D5832008-E563-4430-89CC-EB3D9DBB568F}">
      <dsp:nvSpPr>
        <dsp:cNvPr id="0" name=""/>
        <dsp:cNvSpPr/>
      </dsp:nvSpPr>
      <dsp:spPr>
        <a:xfrm>
          <a:off x="0" y="98663"/>
          <a:ext cx="2625068" cy="1038689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1. Мотивация исследовательской деятельности</a:t>
          </a:r>
          <a:endParaRPr lang="ru-RU" sz="1600" b="1" kern="1200" dirty="0"/>
        </a:p>
      </dsp:txBody>
      <dsp:txXfrm>
        <a:off x="50705" y="149368"/>
        <a:ext cx="2523658" cy="937279"/>
      </dsp:txXfrm>
    </dsp:sp>
    <dsp:sp modelId="{22DE6736-524B-4602-BB88-7EB9770BEE23}">
      <dsp:nvSpPr>
        <dsp:cNvPr id="0" name=""/>
        <dsp:cNvSpPr/>
      </dsp:nvSpPr>
      <dsp:spPr>
        <a:xfrm rot="5400000">
          <a:off x="5465359" y="-1406052"/>
          <a:ext cx="830951" cy="6526329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Инициирование постановки вопросов учащимися;</a:t>
          </a:r>
          <a:endParaRPr lang="ru-RU" sz="600" u="none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Поощрение поиска, помощь в самоопределении в отношении объекта исследования</a:t>
          </a:r>
          <a:endParaRPr lang="ru-RU" sz="600" b="1" u="none" kern="1200" dirty="0">
            <a:solidFill>
              <a:schemeClr val="bg1"/>
            </a:solidFill>
          </a:endParaRPr>
        </a:p>
      </dsp:txBody>
      <dsp:txXfrm rot="-5400000">
        <a:off x="2617670" y="1482201"/>
        <a:ext cx="6485765" cy="749823"/>
      </dsp:txXfrm>
    </dsp:sp>
    <dsp:sp modelId="{E1F42A5A-FD1C-4294-B4A0-81F79C45B975}">
      <dsp:nvSpPr>
        <dsp:cNvPr id="0" name=""/>
        <dsp:cNvSpPr/>
      </dsp:nvSpPr>
      <dsp:spPr>
        <a:xfrm>
          <a:off x="0" y="1364057"/>
          <a:ext cx="2616159" cy="1038689"/>
        </a:xfrm>
        <a:prstGeom prst="roundRect">
          <a:avLst/>
        </a:prstGeom>
        <a:solidFill>
          <a:srgbClr val="FF33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2. Формулирование проблемы</a:t>
          </a:r>
          <a:endParaRPr lang="ru-RU" sz="1600" b="1" kern="1200" dirty="0"/>
        </a:p>
      </dsp:txBody>
      <dsp:txXfrm>
        <a:off x="50705" y="1414762"/>
        <a:ext cx="2514749" cy="937279"/>
      </dsp:txXfrm>
    </dsp:sp>
    <dsp:sp modelId="{9592C0FE-091B-4805-9057-8130C2531EE6}">
      <dsp:nvSpPr>
        <dsp:cNvPr id="0" name=""/>
        <dsp:cNvSpPr/>
      </dsp:nvSpPr>
      <dsp:spPr>
        <a:xfrm rot="5400000">
          <a:off x="5465315" y="-174333"/>
          <a:ext cx="830951" cy="6526387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Рассмотреть различные подходы, схемы, шаблоны для обобщения информации и фиксации результатов исследования;</a:t>
          </a:r>
          <a:endParaRPr lang="ru-RU" sz="1600" b="1" u="none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Оказать помощь в анализе различных точек зрения</a:t>
          </a:r>
          <a:endParaRPr lang="ru-RU" sz="1600" b="1" u="none" kern="1200" dirty="0">
            <a:solidFill>
              <a:schemeClr val="bg1"/>
            </a:solidFill>
          </a:endParaRPr>
        </a:p>
      </dsp:txBody>
      <dsp:txXfrm rot="-5400000">
        <a:off x="2617597" y="2713949"/>
        <a:ext cx="6485823" cy="749823"/>
      </dsp:txXfrm>
    </dsp:sp>
    <dsp:sp modelId="{4EEC3549-E8B8-4B0D-8292-EF069F66444A}">
      <dsp:nvSpPr>
        <dsp:cNvPr id="0" name=""/>
        <dsp:cNvSpPr/>
      </dsp:nvSpPr>
      <dsp:spPr>
        <a:xfrm>
          <a:off x="0" y="2583768"/>
          <a:ext cx="2616094" cy="1038689"/>
        </a:xfrm>
        <a:prstGeom prst="roundRect">
          <a:avLst/>
        </a:prstGeom>
        <a:solidFill>
          <a:srgbClr val="FF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00FF"/>
              </a:solidFill>
            </a:rPr>
            <a:t>3. Сбор, систематизация и анализ фактического материала</a:t>
          </a:r>
          <a:endParaRPr lang="ru-RU" sz="1600" b="1" kern="1200" dirty="0">
            <a:solidFill>
              <a:srgbClr val="0000FF"/>
            </a:solidFill>
          </a:endParaRPr>
        </a:p>
      </dsp:txBody>
      <dsp:txXfrm>
        <a:off x="50705" y="2634473"/>
        <a:ext cx="2514684" cy="937279"/>
      </dsp:txXfrm>
    </dsp:sp>
    <dsp:sp modelId="{B870B645-EDA0-4FAE-B6FF-98ACB0B61793}">
      <dsp:nvSpPr>
        <dsp:cNvPr id="0" name=""/>
        <dsp:cNvSpPr/>
      </dsp:nvSpPr>
      <dsp:spPr>
        <a:xfrm>
          <a:off x="0" y="4076797"/>
          <a:ext cx="2529117" cy="473779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4. Выдвижение гипотез</a:t>
          </a:r>
          <a:endParaRPr lang="ru-RU" sz="1600" b="1" kern="1200" dirty="0"/>
        </a:p>
      </dsp:txBody>
      <dsp:txXfrm>
        <a:off x="23128" y="4099925"/>
        <a:ext cx="2482861" cy="427523"/>
      </dsp:txXfrm>
    </dsp:sp>
    <dsp:sp modelId="{8F8EA9F0-14FC-4FEA-8720-1FCC1FC1934A}">
      <dsp:nvSpPr>
        <dsp:cNvPr id="0" name=""/>
        <dsp:cNvSpPr/>
      </dsp:nvSpPr>
      <dsp:spPr>
        <a:xfrm>
          <a:off x="0" y="5225544"/>
          <a:ext cx="2529150" cy="485089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5. Проверка гипотез</a:t>
          </a:r>
          <a:endParaRPr lang="ru-RU" sz="1600" kern="1200" dirty="0"/>
        </a:p>
      </dsp:txBody>
      <dsp:txXfrm>
        <a:off x="23680" y="5249224"/>
        <a:ext cx="2481790" cy="437729"/>
      </dsp:txXfrm>
    </dsp:sp>
    <dsp:sp modelId="{3BBFF269-8452-4E91-A97B-003982524833}">
      <dsp:nvSpPr>
        <dsp:cNvPr id="0" name=""/>
        <dsp:cNvSpPr/>
      </dsp:nvSpPr>
      <dsp:spPr>
        <a:xfrm>
          <a:off x="2551095" y="3808093"/>
          <a:ext cx="6592904" cy="1003812"/>
        </a:xfrm>
        <a:prstGeom prst="round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/>
            <a:t>Прививать учащимся стремление записывать гипотезы на математическом языке, что придает высказываниям точность и лаконичность;</a:t>
          </a:r>
          <a:endParaRPr lang="en-US" sz="1600" b="1" u="none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/>
            <a:t>Не нужно ограничивать число выдвигаемых учащимися гипотез</a:t>
          </a:r>
          <a:endParaRPr lang="ru-RU" sz="1600" b="1" u="none" kern="1200" dirty="0"/>
        </a:p>
      </dsp:txBody>
      <dsp:txXfrm>
        <a:off x="2600097" y="3857095"/>
        <a:ext cx="6494900" cy="905808"/>
      </dsp:txXfrm>
    </dsp:sp>
    <dsp:sp modelId="{7FE06904-92AC-45A3-B698-2BCB5236442A}">
      <dsp:nvSpPr>
        <dsp:cNvPr id="0" name=""/>
        <dsp:cNvSpPr/>
      </dsp:nvSpPr>
      <dsp:spPr>
        <a:xfrm>
          <a:off x="2572855" y="5072950"/>
          <a:ext cx="6569884" cy="1038689"/>
        </a:xfrm>
        <a:prstGeom prst="round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/>
            <a:t>Позволяет укрепить веру или усомниться в истинности предположений, а может внести изменения в их формулировки;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/>
            <a:t>Если результаты совпадают, то гипотеза подтверждается или наоборот</a:t>
          </a:r>
          <a:endParaRPr lang="ru-RU" sz="1600" b="1" u="none" kern="1200" dirty="0"/>
        </a:p>
      </dsp:txBody>
      <dsp:txXfrm>
        <a:off x="2623560" y="5123655"/>
        <a:ext cx="6468474" cy="937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C3792-A5E5-4C79-9241-B3ACA169C423}">
      <dsp:nvSpPr>
        <dsp:cNvPr id="0" name=""/>
        <dsp:cNvSpPr/>
      </dsp:nvSpPr>
      <dsp:spPr>
        <a:xfrm rot="5400000">
          <a:off x="5296189" y="-1151481"/>
          <a:ext cx="1888427" cy="5194201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Ложность гипотез может быть определена с помощью приведения контрпримеров;</a:t>
          </a:r>
          <a:endParaRPr lang="ru-RU" sz="1600" b="1" u="none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Поиск необходимых доказательств часто представляет большую трудность, поэтому учителю важно предусмотреть всевозможные подсказки</a:t>
          </a:r>
          <a:endParaRPr lang="ru-RU" sz="1600" b="1" u="none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u="none" kern="1200" dirty="0">
            <a:solidFill>
              <a:schemeClr val="bg1"/>
            </a:solidFill>
          </a:endParaRPr>
        </a:p>
      </dsp:txBody>
      <dsp:txXfrm rot="-5400000">
        <a:off x="3643303" y="593590"/>
        <a:ext cx="5102016" cy="1704057"/>
      </dsp:txXfrm>
    </dsp:sp>
    <dsp:sp modelId="{D5832008-E563-4430-89CC-EB3D9DBB568F}">
      <dsp:nvSpPr>
        <dsp:cNvPr id="0" name=""/>
        <dsp:cNvSpPr/>
      </dsp:nvSpPr>
      <dsp:spPr>
        <a:xfrm>
          <a:off x="357139" y="215908"/>
          <a:ext cx="3193150" cy="227981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00FF"/>
              </a:solidFill>
            </a:rPr>
            <a:t>6. Доказательство или опровержение гипотез </a:t>
          </a:r>
          <a:endParaRPr lang="ru-RU" sz="2000" b="1" kern="1200" dirty="0">
            <a:solidFill>
              <a:srgbClr val="0000FF"/>
            </a:solidFill>
          </a:endParaRPr>
        </a:p>
      </dsp:txBody>
      <dsp:txXfrm>
        <a:off x="468430" y="327199"/>
        <a:ext cx="2970568" cy="20572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C3792-A5E5-4C79-9241-B3ACA169C423}">
      <dsp:nvSpPr>
        <dsp:cNvPr id="0" name=""/>
        <dsp:cNvSpPr/>
      </dsp:nvSpPr>
      <dsp:spPr>
        <a:xfrm rot="5400000">
          <a:off x="5391239" y="-2253066"/>
          <a:ext cx="988109" cy="6517410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Наблюдение, анализ, сравнение, выявление общих закономерностей и их обобщение. Развиваются логические приемы мышления, активизируется познавательная деятельность учащихся</a:t>
          </a:r>
          <a:endParaRPr lang="ru-RU" sz="1600" b="1" u="none" kern="1200" dirty="0">
            <a:solidFill>
              <a:schemeClr val="bg1"/>
            </a:solidFill>
          </a:endParaRPr>
        </a:p>
      </dsp:txBody>
      <dsp:txXfrm rot="-5400000">
        <a:off x="2626589" y="559820"/>
        <a:ext cx="6469174" cy="891637"/>
      </dsp:txXfrm>
    </dsp:sp>
    <dsp:sp modelId="{D5832008-E563-4430-89CC-EB3D9DBB568F}">
      <dsp:nvSpPr>
        <dsp:cNvPr id="0" name=""/>
        <dsp:cNvSpPr/>
      </dsp:nvSpPr>
      <dsp:spPr>
        <a:xfrm>
          <a:off x="0" y="140770"/>
          <a:ext cx="2625068" cy="1559646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00FF"/>
              </a:solidFill>
            </a:rPr>
            <a:t>1. Индуктивное умозаключение</a:t>
          </a:r>
          <a:endParaRPr lang="ru-RU" sz="1600" b="1" kern="1200" dirty="0">
            <a:solidFill>
              <a:srgbClr val="0000FF"/>
            </a:solidFill>
          </a:endParaRPr>
        </a:p>
      </dsp:txBody>
      <dsp:txXfrm>
        <a:off x="76136" y="216906"/>
        <a:ext cx="2472796" cy="1407374"/>
      </dsp:txXfrm>
    </dsp:sp>
    <dsp:sp modelId="{22DE6736-524B-4602-BB88-7EB9770BEE23}">
      <dsp:nvSpPr>
        <dsp:cNvPr id="0" name=""/>
        <dsp:cNvSpPr/>
      </dsp:nvSpPr>
      <dsp:spPr>
        <a:xfrm rot="5400000">
          <a:off x="5256968" y="-710480"/>
          <a:ext cx="1247717" cy="6526329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Выполняется в виде отдельных элементов исследовательской деятельности и в виде исследований по заданной теме на специальных занятиях</a:t>
          </a:r>
          <a:endParaRPr lang="ru-RU" sz="600" u="none" kern="1200" dirty="0">
            <a:solidFill>
              <a:schemeClr val="bg1"/>
            </a:solidFill>
          </a:endParaRPr>
        </a:p>
      </dsp:txBody>
      <dsp:txXfrm rot="-5400000">
        <a:off x="2617663" y="1989734"/>
        <a:ext cx="6465420" cy="1125899"/>
      </dsp:txXfrm>
    </dsp:sp>
    <dsp:sp modelId="{E1F42A5A-FD1C-4294-B4A0-81F79C45B975}">
      <dsp:nvSpPr>
        <dsp:cNvPr id="0" name=""/>
        <dsp:cNvSpPr/>
      </dsp:nvSpPr>
      <dsp:spPr>
        <a:xfrm>
          <a:off x="4" y="1857388"/>
          <a:ext cx="2616159" cy="1420605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00FF"/>
              </a:solidFill>
            </a:rPr>
            <a:t>2. Исследование</a:t>
          </a:r>
          <a:endParaRPr lang="ru-RU" sz="1600" b="1" kern="1200" dirty="0">
            <a:solidFill>
              <a:srgbClr val="0000FF"/>
            </a:solidFill>
          </a:endParaRPr>
        </a:p>
      </dsp:txBody>
      <dsp:txXfrm>
        <a:off x="69352" y="1926736"/>
        <a:ext cx="2477463" cy="1281909"/>
      </dsp:txXfrm>
    </dsp:sp>
    <dsp:sp modelId="{9592C0FE-091B-4805-9057-8130C2531EE6}">
      <dsp:nvSpPr>
        <dsp:cNvPr id="0" name=""/>
        <dsp:cNvSpPr/>
      </dsp:nvSpPr>
      <dsp:spPr>
        <a:xfrm rot="5400000">
          <a:off x="5525340" y="596197"/>
          <a:ext cx="710902" cy="6526387"/>
        </a:xfrm>
        <a:prstGeom prst="round2Same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none" kern="1200" dirty="0" smtClean="0">
              <a:solidFill>
                <a:schemeClr val="bg1"/>
              </a:solidFill>
            </a:rPr>
            <a:t>Учащиеся получают вопросы, на которые необходимо найти ответы или небольшие задания поискового характера</a:t>
          </a:r>
          <a:endParaRPr lang="ru-RU" sz="1600" b="1" u="none" kern="1200" dirty="0">
            <a:solidFill>
              <a:schemeClr val="bg1"/>
            </a:solidFill>
          </a:endParaRPr>
        </a:p>
      </dsp:txBody>
      <dsp:txXfrm rot="-5400000">
        <a:off x="2617598" y="3538643"/>
        <a:ext cx="6491684" cy="641496"/>
      </dsp:txXfrm>
    </dsp:sp>
    <dsp:sp modelId="{4EEC3549-E8B8-4B0D-8292-EF069F66444A}">
      <dsp:nvSpPr>
        <dsp:cNvPr id="0" name=""/>
        <dsp:cNvSpPr/>
      </dsp:nvSpPr>
      <dsp:spPr>
        <a:xfrm>
          <a:off x="4" y="3429024"/>
          <a:ext cx="2616094" cy="907567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00FF"/>
              </a:solidFill>
            </a:rPr>
            <a:t>3. Частично-поисковый</a:t>
          </a:r>
          <a:endParaRPr lang="ru-RU" sz="1600" b="1" kern="1200" dirty="0">
            <a:solidFill>
              <a:srgbClr val="0000FF"/>
            </a:solidFill>
          </a:endParaRPr>
        </a:p>
      </dsp:txBody>
      <dsp:txXfrm>
        <a:off x="44308" y="3473328"/>
        <a:ext cx="2527486" cy="818959"/>
      </dsp:txXfrm>
    </dsp:sp>
    <dsp:sp modelId="{B870B645-EDA0-4FAE-B6FF-98ACB0B61793}">
      <dsp:nvSpPr>
        <dsp:cNvPr id="0" name=""/>
        <dsp:cNvSpPr/>
      </dsp:nvSpPr>
      <dsp:spPr>
        <a:xfrm>
          <a:off x="0" y="4503545"/>
          <a:ext cx="2529117" cy="711404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00FF"/>
              </a:solidFill>
            </a:rPr>
            <a:t>4. Проблемное изложение</a:t>
          </a:r>
          <a:endParaRPr lang="ru-RU" sz="1600" b="1" kern="1200" dirty="0">
            <a:solidFill>
              <a:srgbClr val="0000FF"/>
            </a:solidFill>
          </a:endParaRPr>
        </a:p>
      </dsp:txBody>
      <dsp:txXfrm>
        <a:off x="34728" y="4538273"/>
        <a:ext cx="2459661" cy="641948"/>
      </dsp:txXfrm>
    </dsp:sp>
    <dsp:sp modelId="{3BBFF269-8452-4E91-A97B-003982524833}">
      <dsp:nvSpPr>
        <dsp:cNvPr id="0" name=""/>
        <dsp:cNvSpPr/>
      </dsp:nvSpPr>
      <dsp:spPr>
        <a:xfrm>
          <a:off x="2551084" y="4572033"/>
          <a:ext cx="6592904" cy="598933"/>
        </a:xfrm>
        <a:prstGeom prst="roundRect">
          <a:avLst/>
        </a:prstGeom>
        <a:solidFill>
          <a:srgbClr val="0066FF">
            <a:alpha val="9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/>
            <a:t>Педагог сам ставит проблему, сам показывает путь решения. Учащиеся следят за ходом мыслей и включаются в поиск решения</a:t>
          </a:r>
          <a:endParaRPr lang="ru-RU" sz="1600" b="1" u="none" kern="1200" dirty="0"/>
        </a:p>
      </dsp:txBody>
      <dsp:txXfrm>
        <a:off x="2580321" y="4601270"/>
        <a:ext cx="6534430" cy="5404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05984-E3B7-442C-828D-5B99E1F3149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FBF91-650A-4D1A-B677-7EA9A695F4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74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FBF91-650A-4D1A-B677-7EA9A695F42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EFF53-99A0-4DFE-BF5B-A366ED5FAD4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A1519-C10D-461D-8B45-56A49FAC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1">
                <a:alpha val="87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628" y="214290"/>
            <a:ext cx="41433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МБОУ «Средняя школа № 4</a:t>
            </a:r>
            <a:r>
              <a:rPr lang="ru-RU" sz="2000" b="1"/>
              <a:t>» </a:t>
            </a:r>
            <a:r>
              <a:rPr lang="ru-RU" sz="2000" b="1" smtClean="0"/>
              <a:t>ПКГО,</a:t>
            </a:r>
            <a:endParaRPr lang="ru-RU" sz="2000" b="1" dirty="0"/>
          </a:p>
          <a:p>
            <a:r>
              <a:rPr lang="ru-RU" sz="2000" b="1" dirty="0"/>
              <a:t>учитель начальных классов,</a:t>
            </a:r>
          </a:p>
          <a:p>
            <a:r>
              <a:rPr lang="ru-RU" sz="2000" b="1" dirty="0" smtClean="0"/>
              <a:t>Зимоглядова </a:t>
            </a:r>
            <a:r>
              <a:rPr lang="ru-RU" sz="2000" b="1" dirty="0"/>
              <a:t>Ольга Анатольевна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2643182"/>
            <a:ext cx="52034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Технология обучения</a:t>
            </a:r>
          </a:p>
          <a:p>
            <a:pPr algn="ctr"/>
            <a:r>
              <a:rPr lang="ru-RU" sz="3200" b="1" dirty="0" smtClean="0"/>
              <a:t> как учебного исследования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-20190410-WA0010.jpg"/>
          <p:cNvPicPr>
            <a:picLocks noChangeAspect="1"/>
          </p:cNvPicPr>
          <p:nvPr/>
        </p:nvPicPr>
        <p:blipFill>
          <a:blip r:embed="rId2"/>
          <a:srcRect t="20833" b="27083"/>
          <a:stretch>
            <a:fillRect/>
          </a:stretch>
        </p:blipFill>
        <p:spPr>
          <a:xfrm>
            <a:off x="3423336" y="571480"/>
            <a:ext cx="5246370" cy="3643338"/>
          </a:xfrm>
          <a:prstGeom prst="rect">
            <a:avLst/>
          </a:prstGeom>
          <a:ln w="28575">
            <a:solidFill>
              <a:srgbClr val="0000FF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IMG-20190410-WA0008.jpg"/>
          <p:cNvPicPr>
            <a:picLocks noChangeAspect="1"/>
          </p:cNvPicPr>
          <p:nvPr/>
        </p:nvPicPr>
        <p:blipFill>
          <a:blip r:embed="rId3"/>
          <a:srcRect t="28124" b="12500"/>
          <a:stretch>
            <a:fillRect/>
          </a:stretch>
        </p:blipFill>
        <p:spPr>
          <a:xfrm>
            <a:off x="357158" y="2994393"/>
            <a:ext cx="4429156" cy="3506440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042679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1">
                <a:alpha val="87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500042"/>
            <a:ext cx="702968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Нельзя кого-либо изменить,</a:t>
            </a:r>
          </a:p>
          <a:p>
            <a:pPr algn="ctr"/>
            <a:r>
              <a:rPr lang="ru-RU" sz="3200" b="1" dirty="0" smtClean="0"/>
              <a:t> передавая ему готовый опыт.</a:t>
            </a:r>
          </a:p>
          <a:p>
            <a:pPr algn="ctr"/>
            <a:r>
              <a:rPr lang="ru-RU" sz="3200" b="1" dirty="0" smtClean="0"/>
              <a:t> Можно лишь создать атмосферу,</a:t>
            </a:r>
          </a:p>
          <a:p>
            <a:pPr algn="ctr"/>
            <a:r>
              <a:rPr lang="ru-RU" sz="3200" b="1" dirty="0" smtClean="0"/>
              <a:t> способствующую развитию человека.</a:t>
            </a:r>
          </a:p>
          <a:p>
            <a:pPr algn="r"/>
            <a:r>
              <a:rPr lang="ru-RU" sz="3200" b="1" dirty="0" smtClean="0"/>
              <a:t>Карл </a:t>
            </a:r>
            <a:r>
              <a:rPr lang="ru-RU" sz="3200" b="1" dirty="0" err="1" smtClean="0"/>
              <a:t>Роджерс</a:t>
            </a:r>
            <a:endParaRPr lang="ru-RU" sz="3200" b="1" dirty="0"/>
          </a:p>
        </p:txBody>
      </p:sp>
      <p:pic>
        <p:nvPicPr>
          <p:cNvPr id="6" name="Рисунок 5" descr="23[2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000504"/>
            <a:ext cx="1730833" cy="2057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214686"/>
            <a:ext cx="44018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0240"/>
            <a:ext cx="9144000" cy="464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643174" y="428604"/>
            <a:ext cx="371477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b="1" dirty="0">
              <a:solidFill>
                <a:srgbClr val="FFFF00"/>
              </a:solidFill>
            </a:endParaRPr>
          </a:p>
          <a:p>
            <a:pPr lvl="0" algn="ctr"/>
            <a:r>
              <a:rPr lang="ru-RU" sz="2000" b="1" dirty="0"/>
              <a:t>ФГОС НОО</a:t>
            </a:r>
          </a:p>
          <a:p>
            <a:pPr lvl="0" algn="ctr"/>
            <a:r>
              <a:rPr lang="ru-RU" sz="2000" b="1" dirty="0"/>
              <a:t>направлен на обеспечение:</a:t>
            </a:r>
          </a:p>
          <a:p>
            <a:pPr lvl="0" algn="ctr"/>
            <a:r>
              <a:rPr lang="ru-RU" sz="2000" dirty="0"/>
              <a:t>(пункт 6 части </a:t>
            </a:r>
            <a:r>
              <a:rPr lang="en-US" sz="2000" dirty="0"/>
              <a:t>I</a:t>
            </a:r>
            <a:r>
              <a:rPr lang="ru-RU" sz="2000" dirty="0"/>
              <a:t> ФГОС НОО)</a:t>
            </a:r>
            <a:endParaRPr lang="ru-RU" sz="2000" b="1" dirty="0"/>
          </a:p>
          <a:p>
            <a:pPr lvl="0" algn="ctr"/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85728"/>
            <a:ext cx="8786842" cy="16430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Исследовательское обучение – это процесс самостоятельного познания учащимися окружающего мира посредством изучения его объектов, предметов, явлений 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3286124"/>
            <a:ext cx="621510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Цель исследовательского метода обучения: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преодолеть элементы механического усвоения знаний;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активизировать мыслительную деятельность учащихся;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познакомить их с методами исследования.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56622798"/>
      </p:ext>
    </p:extLst>
  </p:cSld>
  <p:clrMapOvr>
    <a:masterClrMapping/>
  </p:clrMapOvr>
  <p:transition advClick="0" advTm="2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рапеция 10"/>
          <p:cNvSpPr/>
          <p:nvPr/>
        </p:nvSpPr>
        <p:spPr>
          <a:xfrm rot="19037865">
            <a:off x="-332459" y="-117715"/>
            <a:ext cx="6012187" cy="4950289"/>
          </a:xfrm>
          <a:prstGeom prst="trapezoid">
            <a:avLst>
              <a:gd name="adj" fmla="val 52319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4286248" y="142852"/>
            <a:ext cx="4714908" cy="3286148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429000"/>
            <a:ext cx="445134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190" y="4572008"/>
            <a:ext cx="35718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FF00"/>
                </a:solidFill>
              </a:rPr>
              <a:t>Рецензирование научных работ учащихся при их подготовке к участию в конференции</a:t>
            </a:r>
            <a:endParaRPr lang="ru-RU" sz="2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1500174"/>
            <a:ext cx="50720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Обучение учащихся работе с научной литературой, формирование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культуры научного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исследования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429000"/>
            <a:ext cx="435771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3714752"/>
            <a:ext cx="37147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b="1" dirty="0">
              <a:solidFill>
                <a:srgbClr val="FFFF00"/>
              </a:solidFill>
            </a:endParaRPr>
          </a:p>
          <a:p>
            <a:pPr lvl="0" algn="ctr"/>
            <a:r>
              <a:rPr lang="ru-RU" sz="2000" b="1" dirty="0" smtClean="0">
                <a:solidFill>
                  <a:srgbClr val="FFFF00"/>
                </a:solidFill>
              </a:rPr>
              <a:t>Включение в исследовательскую деятельность всех учащихся в соответствии с их выявленными научными интересами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" name="Picture 2" descr="C:\Documents and Settings\456\Рабочий стол\Оля\1327455683_24ccb5c6496988b478d7ae67498b7c87_8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500042"/>
            <a:ext cx="1143008" cy="1406790"/>
          </a:xfrm>
          <a:prstGeom prst="round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19344304">
            <a:off x="1059347" y="1136303"/>
            <a:ext cx="20910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ОСНОВНЫЕ</a:t>
            </a:r>
          </a:p>
          <a:p>
            <a:pPr algn="ctr"/>
            <a:r>
              <a:rPr lang="ru-RU" sz="1400" b="1" dirty="0" smtClean="0"/>
              <a:t>НАПРАВЛЕНИЯ</a:t>
            </a:r>
          </a:p>
          <a:p>
            <a:pPr algn="ctr"/>
            <a:r>
              <a:rPr lang="ru-RU" sz="1400" b="1" dirty="0" smtClean="0"/>
              <a:t>ИССЛЕДОВАТЕЛЛЬСКОЙ </a:t>
            </a:r>
          </a:p>
          <a:p>
            <a:pPr algn="ctr"/>
            <a:r>
              <a:rPr lang="ru-RU" sz="1400" b="1" dirty="0" smtClean="0"/>
              <a:t>РАБОТЫ</a:t>
            </a:r>
            <a:endParaRPr lang="ru-RU" sz="1400" b="1" dirty="0"/>
          </a:p>
        </p:txBody>
      </p:sp>
      <p:sp>
        <p:nvSpPr>
          <p:cNvPr id="13" name="Ромб 12"/>
          <p:cNvSpPr/>
          <p:nvPr/>
        </p:nvSpPr>
        <p:spPr>
          <a:xfrm>
            <a:off x="2428860" y="2071678"/>
            <a:ext cx="4143404" cy="2714644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00372"/>
            <a:ext cx="35718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FF00"/>
                </a:solidFill>
              </a:rPr>
              <a:t>Привлечение научных сил к руководству научными работами учащихся</a:t>
            </a:r>
            <a:endParaRPr lang="ru-RU" sz="2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622798"/>
      </p:ext>
    </p:extLst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5524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Этапы учебного исследования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0" y="714356"/>
          <a:ext cx="9144000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5524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Этапы учебного исследования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0" y="928670"/>
          <a:ext cx="9144000" cy="371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4286256"/>
            <a:ext cx="91440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 является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организатором формы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и условий исследовательской деятельности,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он ведет детей шаг за шагом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к открытию нового для них знания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Куб 31"/>
          <p:cNvSpPr/>
          <p:nvPr/>
        </p:nvSpPr>
        <p:spPr>
          <a:xfrm>
            <a:off x="571472" y="4357694"/>
            <a:ext cx="928694" cy="1214446"/>
          </a:xfrm>
          <a:prstGeom prst="cube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572000" y="4214818"/>
            <a:ext cx="3071834" cy="1143008"/>
          </a:xfrm>
          <a:prstGeom prst="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Добивается однозначных оценок «правильно» и «неправильно».</a:t>
            </a:r>
          </a:p>
        </p:txBody>
      </p:sp>
      <p:sp>
        <p:nvSpPr>
          <p:cNvPr id="34" name="Куб 33"/>
          <p:cNvSpPr/>
          <p:nvPr/>
        </p:nvSpPr>
        <p:spPr>
          <a:xfrm>
            <a:off x="7429520" y="4357694"/>
            <a:ext cx="928694" cy="1214446"/>
          </a:xfrm>
          <a:prstGeom prst="cube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071810"/>
            <a:ext cx="3071834" cy="114300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Отвечает самостоятельно на возникшие у детей проблемные вопросы.</a:t>
            </a:r>
          </a:p>
        </p:txBody>
      </p:sp>
      <p:sp>
        <p:nvSpPr>
          <p:cNvPr id="30" name="Куб 29"/>
          <p:cNvSpPr/>
          <p:nvPr/>
        </p:nvSpPr>
        <p:spPr>
          <a:xfrm>
            <a:off x="7429520" y="3286124"/>
            <a:ext cx="928694" cy="1214446"/>
          </a:xfrm>
          <a:prstGeom prst="cub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571472" y="3214686"/>
            <a:ext cx="928694" cy="1214446"/>
          </a:xfrm>
          <a:prstGeom prst="cub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282" y="214290"/>
            <a:ext cx="642942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/>
          <p:cNvSpPr/>
          <p:nvPr/>
        </p:nvSpPr>
        <p:spPr>
          <a:xfrm>
            <a:off x="285720" y="357166"/>
            <a:ext cx="500066" cy="500066"/>
          </a:xfrm>
          <a:prstGeom prst="plus">
            <a:avLst>
              <a:gd name="adj" fmla="val 408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286776" y="214290"/>
            <a:ext cx="642942" cy="7143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358214" y="571480"/>
            <a:ext cx="500066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714356"/>
            <a:ext cx="3071834" cy="7143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Обсуждает с обучающимися цели и задачи  совместной деятельности.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714356"/>
            <a:ext cx="3071834" cy="7143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1"/>
                </a:solidFill>
              </a:rPr>
              <a:t>Сам учитель ставит перед детьми цели и задачи урока.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00166" y="1428736"/>
            <a:ext cx="3071834" cy="8572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1"/>
                </a:solidFill>
              </a:rPr>
              <a:t>Учитель пытается понять, как обучающиеся пришли к выводу, решению, оценке</a:t>
            </a:r>
            <a:r>
              <a:rPr lang="ru-RU" sz="16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1428736"/>
            <a:ext cx="3071834" cy="8572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1"/>
                </a:solidFill>
              </a:rPr>
              <a:t>Учитель ориентируется  на однозначные ответы, не активизируя мыслительную деятельность обучающегося.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500166" y="2285992"/>
            <a:ext cx="3071834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Создаёт на уроке творческую атмосферу.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2285992"/>
            <a:ext cx="3071834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Передаёт лишь определенную совокупность знаний.</a:t>
            </a:r>
          </a:p>
        </p:txBody>
      </p:sp>
      <p:sp>
        <p:nvSpPr>
          <p:cNvPr id="25" name="Куб 24"/>
          <p:cNvSpPr/>
          <p:nvPr/>
        </p:nvSpPr>
        <p:spPr>
          <a:xfrm>
            <a:off x="571472" y="2214554"/>
            <a:ext cx="928694" cy="1214446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571472" y="1357298"/>
            <a:ext cx="928694" cy="1071570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7429520" y="2214554"/>
            <a:ext cx="928694" cy="1214446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7429520" y="1357298"/>
            <a:ext cx="928694" cy="1071570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7500958" y="714356"/>
            <a:ext cx="714380" cy="785818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857224" y="714356"/>
            <a:ext cx="642942" cy="785818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500166" y="3071810"/>
            <a:ext cx="3071834" cy="114300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/>
              <a:t>Создаёт  проблемную ситуацию, умело управляет ею, подводит обучающегося  к рождению нового знания.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00166" y="4214818"/>
            <a:ext cx="3071834" cy="1143008"/>
          </a:xfrm>
          <a:prstGeom prst="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/>
          </a:p>
          <a:p>
            <a:r>
              <a:rPr lang="ru-RU" sz="1400" b="1" dirty="0"/>
              <a:t>Даёт возможность ученикам обсуждать друг с другом разные варианты ответов.</a:t>
            </a:r>
          </a:p>
          <a:p>
            <a:r>
              <a:rPr lang="ru-RU" sz="1600" b="1" dirty="0"/>
              <a:t> 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071538" y="0"/>
            <a:ext cx="3592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Педагог, владеющий технологией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Учебного исследования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714876" y="214290"/>
            <a:ext cx="3349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Неподготовленный педагог</a:t>
            </a:r>
          </a:p>
        </p:txBody>
      </p:sp>
      <p:pic>
        <p:nvPicPr>
          <p:cNvPr id="36866" name="Picture 2" descr="C:\Documents and Settings\456\Рабочий стол\Оля\1327455683_24ccb5c6496988b478d7ae67498b7c87_8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72008"/>
            <a:ext cx="1285884" cy="1947863"/>
          </a:xfrm>
          <a:prstGeom prst="roundRect">
            <a:avLst/>
          </a:prstGeom>
          <a:noFill/>
        </p:spPr>
      </p:pic>
      <p:pic>
        <p:nvPicPr>
          <p:cNvPr id="37" name="Picture 529" descr="woman_giving_thumbs_up_hg_cl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191000"/>
            <a:ext cx="1165225" cy="2667000"/>
          </a:xfrm>
          <a:prstGeom prst="rect">
            <a:avLst/>
          </a:prstGeom>
          <a:noFill/>
        </p:spPr>
      </p:pic>
      <p:pic>
        <p:nvPicPr>
          <p:cNvPr id="36869" name="Picture 5" descr="C:\Documents and Settings\456\Рабочий стол\С флэшки Инги\картинки\картинки\01090004.jpg"/>
          <p:cNvPicPr>
            <a:picLocks noChangeAspect="1" noChangeArrowheads="1"/>
          </p:cNvPicPr>
          <p:nvPr/>
        </p:nvPicPr>
        <p:blipFill>
          <a:blip r:embed="rId4"/>
          <a:srcRect l="8715" t="10000" r="10436"/>
          <a:stretch>
            <a:fillRect/>
          </a:stretch>
        </p:blipFill>
        <p:spPr bwMode="auto">
          <a:xfrm>
            <a:off x="7572396" y="4643446"/>
            <a:ext cx="1285884" cy="1969858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-0.00347 L -0.01563 0.11459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32 L -0.3908 0.708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0087 0.46551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27656 0.5916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0"/>
                            </p:stCondLst>
                            <p:childTnLst>
                              <p:par>
                                <p:cTn id="5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0.00087 0.48888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00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05417 0.46667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800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03704E-6 L 4.44444E-6 -0.147 " pathEditMode="relative" ptsTypes="AA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300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0463 L -0.04826 0.30579 " pathEditMode="relative" rAng="0" ptsTypes="AA">
                                      <p:cBhvr>
                                        <p:cTn id="8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900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-0.00324 L 0.00191 -0.15347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1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400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-0.17239 0.15347 " pathEditMode="relative" rAng="0" ptsTypes="AA">
                                      <p:cBhvr>
                                        <p:cTn id="10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7000"/>
                            </p:stCondLst>
                            <p:childTnLst>
                              <p:par>
                                <p:cTn id="10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4" grpId="0" animBg="1"/>
      <p:bldP spid="34" grpId="1" animBg="1"/>
      <p:bldP spid="29" grpId="0" animBg="1"/>
      <p:bldP spid="30" grpId="0" animBg="1"/>
      <p:bldP spid="30" grpId="1" animBg="1"/>
      <p:bldP spid="28" grpId="0" animBg="1"/>
      <p:bldP spid="28" grpId="1" animBg="1"/>
      <p:bldP spid="14" grpId="0" animBg="1"/>
      <p:bldP spid="16" grpId="0" animBg="1"/>
      <p:bldP spid="17" grpId="0" animBg="1"/>
      <p:bldP spid="18" grpId="0" animBg="1"/>
      <p:bldP spid="22" grpId="0" animBg="1"/>
      <p:bldP spid="24" grpId="0" animBg="1"/>
      <p:bldP spid="25" grpId="0" animBg="1"/>
      <p:bldP spid="25" grpId="1" animBg="1"/>
      <p:bldP spid="19" grpId="0" animBg="1"/>
      <p:bldP spid="19" grpId="1" animBg="1"/>
      <p:bldP spid="26" grpId="0" animBg="1"/>
      <p:bldP spid="26" grpId="1" animBg="1"/>
      <p:bldP spid="21" grpId="0" animBg="1"/>
      <p:bldP spid="21" grpId="1" animBg="1"/>
      <p:bldP spid="15" grpId="0" animBg="1"/>
      <p:bldP spid="15" grpId="1" animBg="1"/>
      <p:bldP spid="13" grpId="0" animBg="1"/>
      <p:bldP spid="13" grpId="1" animBg="1"/>
      <p:bldP spid="27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5524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Приемы исследовательского обучения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0" y="1071546"/>
          <a:ext cx="9144000" cy="5214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4334" t="2929" r="24231" b="27734"/>
          <a:stretch>
            <a:fillRect/>
          </a:stretch>
        </p:blipFill>
        <p:spPr bwMode="auto">
          <a:xfrm>
            <a:off x="357158" y="3786190"/>
            <a:ext cx="4339607" cy="275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D:\School docs\New\Фотографии с мероприятий\ГМО учителей математики 26.02.2020\Мир логики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95529"/>
            <a:ext cx="3555032" cy="623624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28"/>
            <a:ext cx="44018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0937102"/>
      </p:ext>
    </p:extLst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3268</TotalTime>
  <Words>527</Words>
  <Application>Microsoft Office PowerPoint</Application>
  <PresentationFormat>Экран (4:3)</PresentationFormat>
  <Paragraphs>78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учебного исследования</vt:lpstr>
      <vt:lpstr>Этапы учебного исследования</vt:lpstr>
      <vt:lpstr>Презентация PowerPoint</vt:lpstr>
      <vt:lpstr>Приемы исследовательского обучения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Windows User</cp:lastModifiedBy>
  <cp:revision>215</cp:revision>
  <dcterms:created xsi:type="dcterms:W3CDTF">2011-03-18T22:58:03Z</dcterms:created>
  <dcterms:modified xsi:type="dcterms:W3CDTF">2024-02-11T18:16:41Z</dcterms:modified>
</cp:coreProperties>
</file>