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60" r:id="rId3"/>
    <p:sldId id="258" r:id="rId4"/>
    <p:sldId id="262" r:id="rId5"/>
    <p:sldId id="271" r:id="rId6"/>
    <p:sldId id="263" r:id="rId7"/>
    <p:sldId id="265" r:id="rId8"/>
    <p:sldId id="272" r:id="rId9"/>
    <p:sldId id="268" r:id="rId10"/>
    <p:sldId id="270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582" autoAdjust="0"/>
  </p:normalViewPr>
  <p:slideViewPr>
    <p:cSldViewPr>
      <p:cViewPr>
        <p:scale>
          <a:sx n="118" d="100"/>
          <a:sy n="118" d="100"/>
        </p:scale>
        <p:origin x="-13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CF0-3234-4689-A3BC-1E50B127C7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688C3-E140-4031-AD7D-1A1F10234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694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785786" y="1571612"/>
            <a:ext cx="5286412" cy="147002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«ЗОЛУШКА»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С.С.Прокофьев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4714876" y="3000372"/>
            <a:ext cx="3929090" cy="17145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angerine" pitchFamily="2" charset="0"/>
                <a:cs typeface="Times New Roman" pitchFamily="18" charset="0"/>
              </a:rPr>
              <a:t> </a:t>
            </a:r>
            <a:r>
              <a:rPr kumimoji="0" lang="ru-RU" sz="1600" i="0" u="none" strike="noStrike" kern="1200" cap="none" spc="0" normalizeH="0" noProof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uLnTx/>
                <a:uFillTx/>
                <a:latin typeface="Times New Roman" pitchFamily="18" charset="0"/>
                <a:ea typeface="Tangerine" pitchFamily="2" charset="0"/>
                <a:cs typeface="Times New Roman" pitchFamily="18" charset="0"/>
              </a:rPr>
              <a:t> </a:t>
            </a:r>
            <a:endParaRPr kumimoji="0" lang="ru-RU" sz="1600" i="0" u="none" strike="noStrike" kern="1200" cap="none" spc="0" normalizeH="0" baseline="0" noProof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uLnTx/>
              <a:uFillTx/>
              <a:ea typeface="Tangerine" pitchFamily="2" charset="0"/>
            </a:endParaRPr>
          </a:p>
        </p:txBody>
      </p:sp>
      <p:pic>
        <p:nvPicPr>
          <p:cNvPr id="8" name="Picture 3" descr="D:\материалы к урокам\Я УЧУСЬ\ШАБЛОН ДЛЯ ПРЕЗЕНТАЦИИ\конкурсная заставка логотип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52" y="214290"/>
            <a:ext cx="357190" cy="33973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714752"/>
            <a:ext cx="857224" cy="314324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бубенцы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&amp;icy;&amp;kcy;&amp;icy; &amp;Acy;&amp;rcy;&amp;tcy; 2 &amp;kcy;&amp;rcy;&amp;acy;&amp;scy;&amp;icy;&amp;vcy;&amp;ocy;&amp;iecy; &amp;ocy;&amp;fcy;&amp;ocy;&amp;rcy;&amp;mcy;&amp;lcy;&amp;iecy;&amp;ncy;&amp;icy;&amp;iecy; &amp;gcy;&amp;rcy;&amp;ucy;&amp;pcy;&amp;pcy;&amp;ycy; - &amp;Lcy;&amp;ucy;&amp;chcy;&amp;shcy;&amp;icy;&amp;jcy; &amp;rcy;&amp;iecy;&amp;scy;&amp;ucy;&amp;rcy;&amp;scy; &amp;pcy;&amp;rcy;&amp;ocy; &amp;Scy;&amp;Mcy;…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84076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32 из 321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User\Рабочий стол\город картинки\skazka_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32656"/>
            <a:ext cx="820891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5009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857356" y="6029286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ru-RU" sz="2000" dirty="0">
                <a:solidFill>
                  <a:prstClr val="black"/>
                </a:solidFill>
                <a:latin typeface="Monotype Corsiva" pitchFamily="66" charset="0"/>
              </a:rPr>
              <a:t> </a:t>
            </a:r>
            <a:r>
              <a:rPr lang="en-US" sz="2000" dirty="0" smtClean="0">
                <a:latin typeface="Monotype Corsiva" pitchFamily="66" charset="0"/>
                <a:hlinkClick r:id="rId3"/>
              </a:rPr>
              <a:t>http://pedsovet.su/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7" name="Рисунок 6" descr="бал.jpg"/>
          <p:cNvPicPr/>
          <p:nvPr/>
        </p:nvPicPr>
        <p:blipFill>
          <a:blip r:embed="rId4" cstate="print">
            <a:lum contrast="40000"/>
          </a:blip>
          <a:srcRect b="7812"/>
          <a:stretch>
            <a:fillRect/>
          </a:stretch>
        </p:blipFill>
        <p:spPr>
          <a:xfrm>
            <a:off x="395537" y="476672"/>
            <a:ext cx="8280920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/>
          <p:nvPr/>
        </p:nvPicPr>
        <p:blipFill>
          <a:blip r:embed="rId2" cstate="print">
            <a:lum contrast="40000"/>
          </a:blip>
          <a:srcRect b="7503"/>
          <a:stretch>
            <a:fillRect/>
          </a:stretch>
        </p:blipFill>
        <p:spPr>
          <a:xfrm>
            <a:off x="467544" y="332656"/>
            <a:ext cx="8352927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59885.jpg"/>
          <p:cNvPicPr/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323529" y="404664"/>
            <a:ext cx="8424936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/>
          <p:nvPr/>
        </p:nvPicPr>
        <p:blipFill>
          <a:blip r:embed="rId2" cstate="print">
            <a:lum contrast="40000"/>
          </a:blip>
          <a:srcRect b="7503"/>
          <a:stretch>
            <a:fillRect/>
          </a:stretch>
        </p:blipFill>
        <p:spPr>
          <a:xfrm>
            <a:off x="467544" y="332656"/>
            <a:ext cx="8208912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rcy;&amp;ocy;&amp;kcy;&amp;ocy;&amp;fcy;&amp;softcy;&amp;iecy;&amp;vcy; &amp;kcy;&amp;ocy;&amp;mcy;&amp;pcy;&amp;ocy;&amp;zcy;&amp;icy;&amp;tcy;&amp;ocy;&amp;rcy; - &amp;Vcy;&amp;ycy;&amp;scy;&amp;tcy;&amp;acy;&amp;vcy;&amp;ocy;&amp;chcy;&amp;ncy;&amp;acy;&amp;yacy; &amp;gcy;&amp;acy;&amp;lcy;&amp;lcy;&amp;iecy;&amp;rcy;&amp;iecy;&amp;y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404664"/>
            <a:ext cx="4000500" cy="587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Vcy; &amp;Rcy;&amp;ocy;&amp;scy;&amp;scy;&amp;icy;&amp;icy; &amp;dcy;&amp;vcy;&amp;iecy; &amp;bcy;&amp;iecy;&amp;dcy;&amp;ycy;: &amp;dcy;&amp;ucy;&amp;rcy;&amp;acy;&amp;kcy;&amp;icy; &amp;icy; doroq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7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nd4lap0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698477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Rcy;&amp;ucy;&amp;scy;&amp;scy;&amp;kcy;&amp;icy;&amp;jcy; &amp;Ncy;&amp;acy;&amp;tscy;&amp;icy;&amp;ocy;&amp;ncy;&amp;acy;&amp;lcy;&amp;softcy;&amp;ncy;&amp;ycy;&amp;jcy; &amp;Bcy;&amp;acy;&amp;lcy;&amp;iecy;&amp;tcy; &quot;&amp;Zcy;&amp;ocy;&amp;lcy;&amp;ucy;&amp;shcy;&amp;kcy;&amp;acy;&quot; &amp;Scy;&amp;pcy;&amp;rcy;&amp;acy;&amp;vcy;&amp;ocy;&amp;chcy;&amp;ncy;&amp;acy;&amp;yacy; &amp;scy;&amp;lcy;&amp;ucy;&amp;zhcy;&amp;bcy;&amp;acy; &amp;ocy; &amp;tcy;&amp;ocy;&amp;vcy;&amp;acy;&amp;rcy;&amp;acy;&amp;khcy; &amp;icy; &amp;ucy;&amp;scy;&amp;lcy;&amp;ucy;&amp;gcy;&amp;acy;&amp;khcy; &quot;42-42-42&quot; &amp;gcy;. &amp;Ncy;&amp;ocy;&amp;yacy;&amp;bcy;&amp;rcy;&amp;softcy;&amp;scy;&amp;k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11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</cp:lastModifiedBy>
  <cp:revision>50</cp:revision>
  <dcterms:created xsi:type="dcterms:W3CDTF">2014-08-07T00:52:59Z</dcterms:created>
  <dcterms:modified xsi:type="dcterms:W3CDTF">2024-02-11T08:28:18Z</dcterms:modified>
</cp:coreProperties>
</file>