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109" d="100"/>
          <a:sy n="109" d="100"/>
        </p:scale>
        <p:origin x="166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0278-3721-4643-BF12-59DD2577EB2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0BA-5387-4F31-99E5-3DC904203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0278-3721-4643-BF12-59DD2577EB2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0BA-5387-4F31-99E5-3DC904203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0278-3721-4643-BF12-59DD2577EB2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0BA-5387-4F31-99E5-3DC904203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0278-3721-4643-BF12-59DD2577EB2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0BA-5387-4F31-99E5-3DC904203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0278-3721-4643-BF12-59DD2577EB2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0BA-5387-4F31-99E5-3DC904203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0278-3721-4643-BF12-59DD2577EB2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0BA-5387-4F31-99E5-3DC904203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0278-3721-4643-BF12-59DD2577EB2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0BA-5387-4F31-99E5-3DC904203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0278-3721-4643-BF12-59DD2577EB2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0BA-5387-4F31-99E5-3DC904203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0278-3721-4643-BF12-59DD2577EB2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0BA-5387-4F31-99E5-3DC904203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0278-3721-4643-BF12-59DD2577EB2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0BA-5387-4F31-99E5-3DC904203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0278-3721-4643-BF12-59DD2577EB2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080BA-5387-4F31-99E5-3DC904203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00278-3721-4643-BF12-59DD2577EB2E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080BA-5387-4F31-99E5-3DC904203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s://fc.vseosvita.ua/0009rb-93e1/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500042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 5 « Сказка»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571612"/>
            <a:ext cx="80724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 у детей  младшей - средней группы с использованием ИКТ»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4500570"/>
            <a:ext cx="31432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Стрельникова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Л.В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5572140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р.п. Тонкино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г.</a:t>
            </a:r>
          </a:p>
        </p:txBody>
      </p:sp>
      <p:pic>
        <p:nvPicPr>
          <p:cNvPr id="9" name="Рисунок 8" descr="D:\Документы\РабочийСтол\шишкина воспитатель года\публичное выступление\people-and-technology-vector-366944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3071810"/>
            <a:ext cx="3395665" cy="2304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s/158012/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28926" y="142852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botana.biz/prepod/_bloks/pic/hauwtjf-01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5143512"/>
            <a:ext cx="1945145" cy="1583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14348" y="500042"/>
            <a:ext cx="8215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«Детская природа требует наглядности»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К. Д. Ушинский.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Использование информационно- коммуникативных технологий в детском саду – актуальная проблема современного дошкольного воспитания является одним из эффективных способов повышения мотивации и индивидуализации обучения 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Camera\IMG_20210415_1053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428868"/>
            <a:ext cx="3357586" cy="2500331"/>
          </a:xfrm>
          <a:prstGeom prst="rect">
            <a:avLst/>
          </a:prstGeom>
          <a:noFill/>
        </p:spPr>
      </p:pic>
      <p:pic>
        <p:nvPicPr>
          <p:cNvPr id="8" name="Picture 3" descr="D:\Camera\IMG_20210415_10592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428868"/>
            <a:ext cx="3922231" cy="2500330"/>
          </a:xfrm>
          <a:prstGeom prst="rect">
            <a:avLst/>
          </a:prstGeom>
          <a:noFill/>
        </p:spPr>
      </p:pic>
      <p:pic>
        <p:nvPicPr>
          <p:cNvPr id="9" name="Picture 2" descr="D:\Документы\РабочийСтол\шишкина воспитатель года\публичное выступление\boy-with-a-laptop-vector-182697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20"/>
          <a:stretch>
            <a:fillRect/>
          </a:stretch>
        </p:blipFill>
        <p:spPr bwMode="auto">
          <a:xfrm>
            <a:off x="2786050" y="5000636"/>
            <a:ext cx="3214710" cy="1660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s/158012/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428604"/>
            <a:ext cx="7858180" cy="4544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повышение уровня познавательной активности дошкольников в процессе ФЭМП с применением информационно-коммуникативных технологий.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500174"/>
            <a:ext cx="77153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Задачи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умение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решать проблемно-поисковые, игровые задачи в процессе развития элементарных математических представлений, используя ИКТ.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Создавать условия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развития самостоятельной познавательной деятельности.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воображение, логическое мышление, внимание, зрительную память.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ds02.infourok.ru/uploads/ex/12f7/000333be-cea58112/img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4214817"/>
            <a:ext cx="3000396" cy="2250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http://neposedovo.ru/upload/iblock/39d/39def54efbf53039cb5308f42f40112f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4071942"/>
            <a:ext cx="2000264" cy="2257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s/158012/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D:\Camera\IMG_20210415_1055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786190"/>
            <a:ext cx="3296353" cy="2857520"/>
          </a:xfrm>
          <a:prstGeom prst="rect">
            <a:avLst/>
          </a:prstGeom>
          <a:noFill/>
        </p:spPr>
      </p:pic>
      <p:pic>
        <p:nvPicPr>
          <p:cNvPr id="5" name="Picture 4" descr="C:\Users\сказка\Desktop\Срельникова Л. В\конкурсы фото\IMG_20210415_1110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3786190"/>
            <a:ext cx="3483739" cy="285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Camera\IMG_20210415_10481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1214422"/>
            <a:ext cx="3056239" cy="2428892"/>
          </a:xfrm>
          <a:prstGeom prst="rect">
            <a:avLst/>
          </a:prstGeom>
          <a:noFill/>
        </p:spPr>
      </p:pic>
      <p:pic>
        <p:nvPicPr>
          <p:cNvPr id="7" name="Picture 3" descr="D:\Camera\IMG_20210415_10513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142984"/>
            <a:ext cx="3000396" cy="2482953"/>
          </a:xfrm>
          <a:prstGeom prst="rect">
            <a:avLst/>
          </a:prstGeom>
          <a:noFill/>
        </p:spPr>
      </p:pic>
      <p:pic>
        <p:nvPicPr>
          <p:cNvPr id="8" name="Picture 8" descr="Картинки по запросу цифры анимация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1142984"/>
            <a:ext cx="2143140" cy="182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Картинки по запросу цифры анимация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7012" y="5000636"/>
            <a:ext cx="1486988" cy="185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Картинки по запросу цифры анимация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643446"/>
            <a:ext cx="1714480" cy="19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Картинки по запросу цифры по одной на прозрачном фоне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48" y="3000372"/>
            <a:ext cx="930840" cy="105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857224" y="142852"/>
            <a:ext cx="8072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ИКТ является одним из наиболее удобных и эффективных форм использования в обучении дошкольников являются мультимедийные  презентации.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s/158012/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214290"/>
            <a:ext cx="7786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компьютерных обучающих игр в процессе формирования элементарных математических представлений 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дошкольников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3500438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4929199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214422"/>
            <a:ext cx="35719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 descr="D:\Camera\IMG_20210415_11102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214422"/>
            <a:ext cx="3714776" cy="257176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3929066"/>
            <a:ext cx="35719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786314" y="3929066"/>
            <a:ext cx="378621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s/158012/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214422"/>
            <a:ext cx="381002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214422"/>
            <a:ext cx="385765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929066"/>
            <a:ext cx="3857652" cy="271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D:\Camera\IMG_20210416_16031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929066"/>
            <a:ext cx="3852489" cy="265719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928662" y="214290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ИКТ имеют ряд преимуществ по сравнению 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традиционными формами обучения детей дошкольного возраста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s/158012/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Picture 2" descr="D:\Camera\IMG_20210416_1555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9" y="3500438"/>
            <a:ext cx="3874660" cy="3071834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500438"/>
            <a:ext cx="4071966" cy="30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85728"/>
            <a:ext cx="4000528" cy="303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85728"/>
            <a:ext cx="385765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s/158012/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57224" y="785794"/>
            <a:ext cx="8001056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85728"/>
            <a:ext cx="4000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lum bright="3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85728"/>
            <a:ext cx="392909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429000"/>
            <a:ext cx="371477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 descr="C:\Users\HomePC\Desktop\XUFipwgYtJ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429000"/>
            <a:ext cx="4214874" cy="3214710"/>
          </a:xfrm>
          <a:prstGeom prst="rect">
            <a:avLst/>
          </a:prstGeom>
          <a:noFill/>
        </p:spPr>
      </p:pic>
      <p:pic>
        <p:nvPicPr>
          <p:cNvPr id="2050" name="Picture 2" descr="http://sad15.vuktyl.com/images/file/%D0%9A%D0%B0%D1%80%D1%82%D0%B8%D0%BD%D0%BA%D0%B8/18-19/%D1%81%D0%BE%D0%BB%D0%BD%D1%8B%D1%88%D0%BA%D0%BE_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2928934"/>
            <a:ext cx="1643074" cy="108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s/158012/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57224" y="785794"/>
            <a:ext cx="8001056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4" descr="https://otvet.imgsmail.ru/download/25bbd08dc4a3cc5b1178c1359f2b5b1a_i-6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000108"/>
            <a:ext cx="6858048" cy="2357454"/>
          </a:xfrm>
          <a:prstGeom prst="rect">
            <a:avLst/>
          </a:prstGeom>
          <a:noFill/>
        </p:spPr>
      </p:pic>
      <p:pic>
        <p:nvPicPr>
          <p:cNvPr id="2050" name="Picture 2" descr="http://sad15.vuktyl.com/images/file/%D0%9A%D0%B0%D1%80%D1%82%D0%B8%D0%BD%D0%BA%D0%B8/18-19/%D1%81%D0%BE%D0%BB%D0%BD%D1%8B%D1%88%D0%BA%D0%BE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500826" y="285728"/>
            <a:ext cx="245214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4" descr="ccomp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868" y="3500438"/>
            <a:ext cx="2865192" cy="3027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152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bouns00@gmail.com</cp:lastModifiedBy>
  <cp:revision>83</cp:revision>
  <dcterms:created xsi:type="dcterms:W3CDTF">2019-02-21T12:51:49Z</dcterms:created>
  <dcterms:modified xsi:type="dcterms:W3CDTF">2024-02-12T06:40:11Z</dcterms:modified>
</cp:coreProperties>
</file>