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5.jpg" ContentType="image/png"/>
  <Override PartName="/ppt/media/image34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77" r:id="rId6"/>
    <p:sldId id="278" r:id="rId7"/>
    <p:sldId id="257" r:id="rId8"/>
    <p:sldId id="259" r:id="rId9"/>
    <p:sldId id="279" r:id="rId10"/>
    <p:sldId id="258" r:id="rId11"/>
    <p:sldId id="266" r:id="rId12"/>
    <p:sldId id="273" r:id="rId13"/>
    <p:sldId id="280" r:id="rId14"/>
    <p:sldId id="268" r:id="rId15"/>
    <p:sldId id="261" r:id="rId16"/>
    <p:sldId id="272" r:id="rId17"/>
    <p:sldId id="262" r:id="rId18"/>
    <p:sldId id="267" r:id="rId19"/>
    <p:sldId id="274" r:id="rId20"/>
    <p:sldId id="270" r:id="rId21"/>
    <p:sldId id="275" r:id="rId22"/>
    <p:sldId id="276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D5640-61C8-4834-9432-FDB79ACD67B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1038-0632-499C-B4D8-CB7A5BF45A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777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D5640-61C8-4834-9432-FDB79ACD67B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1038-0632-499C-B4D8-CB7A5BF45A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03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D5640-61C8-4834-9432-FDB79ACD67B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1038-0632-499C-B4D8-CB7A5BF45A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635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D5640-61C8-4834-9432-FDB79ACD67B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1038-0632-499C-B4D8-CB7A5BF45A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105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D5640-61C8-4834-9432-FDB79ACD67B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1038-0632-499C-B4D8-CB7A5BF45A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467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D5640-61C8-4834-9432-FDB79ACD67B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1038-0632-499C-B4D8-CB7A5BF45A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100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D5640-61C8-4834-9432-FDB79ACD67B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1038-0632-499C-B4D8-CB7A5BF45A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945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D5640-61C8-4834-9432-FDB79ACD67B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1038-0632-499C-B4D8-CB7A5BF45A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70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D5640-61C8-4834-9432-FDB79ACD67B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1038-0632-499C-B4D8-CB7A5BF45A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612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D5640-61C8-4834-9432-FDB79ACD67B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1038-0632-499C-B4D8-CB7A5BF45A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387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D5640-61C8-4834-9432-FDB79ACD67B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71038-0632-499C-B4D8-CB7A5BF45A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875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D5640-61C8-4834-9432-FDB79ACD67B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71038-0632-499C-B4D8-CB7A5BF45A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143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199" y="271848"/>
            <a:ext cx="9391135" cy="67550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«</a:t>
            </a:r>
            <a:r>
              <a:rPr lang="ru-RU" dirty="0">
                <a:solidFill>
                  <a:srgbClr val="0070C0"/>
                </a:solidFill>
              </a:rPr>
              <a:t>Я эту землю Родиной </a:t>
            </a:r>
            <a:r>
              <a:rPr lang="ru-RU" dirty="0" smtClean="0">
                <a:solidFill>
                  <a:srgbClr val="0070C0"/>
                </a:solidFill>
              </a:rPr>
              <a:t>зову»</a:t>
            </a:r>
            <a:r>
              <a:rPr lang="ru-RU" dirty="0"/>
              <a:t>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static.tildacdn.com/tild3536-6161-4365-b664-323832646363/phot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947351"/>
            <a:ext cx="9448800" cy="551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680886" y="6488668"/>
            <a:ext cx="4049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 воспитатель : </a:t>
            </a:r>
            <a:r>
              <a:rPr lang="ru-RU" dirty="0" err="1" smtClean="0"/>
              <a:t>Еньшина</a:t>
            </a:r>
            <a:r>
              <a:rPr lang="ru-RU" smtClean="0"/>
              <a:t> Н.Д.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217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Раскопки близ деревни Пакуль. Фото из открытых источников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2898" y="1225971"/>
            <a:ext cx="7356389" cy="5207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2898" y="568411"/>
            <a:ext cx="6274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Раскопки близ деревни </a:t>
            </a:r>
            <a:r>
              <a:rPr lang="ru-RU" dirty="0" err="1"/>
              <a:t>Пакуль</a:t>
            </a:r>
            <a:r>
              <a:rPr lang="ru-RU" dirty="0"/>
              <a:t>. Фото из открытых источников</a:t>
            </a:r>
          </a:p>
        </p:txBody>
      </p:sp>
    </p:spTree>
    <p:extLst>
      <p:ext uri="{BB962C8B-B14F-4D97-AF65-F5344CB8AC3E}">
        <p14:creationId xmlns:p14="http://schemas.microsoft.com/office/powerpoint/2010/main" val="91076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7481" y="1524644"/>
            <a:ext cx="8616779" cy="4624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14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8585" y="2860538"/>
            <a:ext cx="7208107" cy="38697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632" y="339716"/>
            <a:ext cx="3336325" cy="24260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4427" y="339716"/>
            <a:ext cx="4572265" cy="24260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152" y="2860538"/>
            <a:ext cx="4402406" cy="38697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152" y="339716"/>
            <a:ext cx="3695010" cy="242606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99838" y="-29616"/>
            <a:ext cx="1132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ЮКСЕЕВО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421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webpulse.imgsmail.ru/imgpreview?mb=webpulse&amp;key=pulse_cabinet-image-9c9881b5-8f64-4e38-b998-4ac837da7e9c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059" r="-847"/>
          <a:stretch/>
        </p:blipFill>
        <p:spPr bwMode="auto">
          <a:xfrm>
            <a:off x="625131" y="230661"/>
            <a:ext cx="10784274" cy="633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16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9065" y="815546"/>
            <a:ext cx="8900081" cy="57664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75654" y="214184"/>
            <a:ext cx="151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РЕКА ЕНИСЕЙ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042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Церковь в Юксеево. Фото из открытых источников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616" y="889686"/>
            <a:ext cx="5478162" cy="566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1" y="140043"/>
            <a:ext cx="45390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Церковь Покрова Пресвятой Богородицы.</a:t>
            </a:r>
          </a:p>
          <a:p>
            <a:r>
              <a:rPr lang="ru-RU" b="1" dirty="0" smtClean="0"/>
              <a:t>Покровская церковь</a:t>
            </a:r>
          </a:p>
          <a:p>
            <a:endParaRPr lang="ru-RU" dirty="0"/>
          </a:p>
        </p:txBody>
      </p:sp>
      <p:pic>
        <p:nvPicPr>
          <p:cNvPr id="4098" name="Picture 2" descr="церковь Преображения в Юксеев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8249" y="889686"/>
            <a:ext cx="6186616" cy="566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97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519" y="1158573"/>
            <a:ext cx="6730313" cy="51927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6195" y="469557"/>
            <a:ext cx="3073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Ц</a:t>
            </a:r>
            <a:r>
              <a:rPr lang="ru-RU" dirty="0" smtClean="0"/>
              <a:t>ерковно-приходская </a:t>
            </a:r>
            <a:r>
              <a:rPr lang="ru-RU" dirty="0"/>
              <a:t>школа,</a:t>
            </a:r>
          </a:p>
        </p:txBody>
      </p:sp>
      <p:pic>
        <p:nvPicPr>
          <p:cNvPr id="4098" name="Picture 2" descr="Юксеево. Неизвестная часовня. архивная фотография, Фото 1914 года из фондов Красноярского краевого краеведческого музея. Автор Александр Леопольдович Яворски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8681" y="1158572"/>
            <a:ext cx="4769708" cy="519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6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Отгрузка овощей в Юксеево. 1971 год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379" y="67965"/>
            <a:ext cx="5618205" cy="3667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5233" y="67965"/>
            <a:ext cx="5098303" cy="3667207"/>
          </a:xfrm>
          <a:prstGeom prst="rect">
            <a:avLst/>
          </a:prstGeom>
        </p:spPr>
      </p:pic>
      <p:pic>
        <p:nvPicPr>
          <p:cNvPr id="3074" name="Picture 2" descr="Строительство в Юксеево 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379" y="3891691"/>
            <a:ext cx="5618205" cy="2831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Работницы ХПП 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233" y="3891691"/>
            <a:ext cx="5157253" cy="28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47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14336" y="107093"/>
            <a:ext cx="2858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Школа села Юксеево</a:t>
            </a:r>
          </a:p>
          <a:p>
            <a:endParaRPr lang="ru-RU" dirty="0"/>
          </a:p>
        </p:txBody>
      </p:sp>
      <p:pic>
        <p:nvPicPr>
          <p:cNvPr id="5124" name="Picture 4" descr="Школа села Юксеев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5475" y="531002"/>
            <a:ext cx="8096250" cy="606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85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3350" y="0"/>
            <a:ext cx="6845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22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51" r="-87"/>
          <a:stretch/>
        </p:blipFill>
        <p:spPr>
          <a:xfrm>
            <a:off x="823784" y="170110"/>
            <a:ext cx="9481751" cy="6591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17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845" y="543698"/>
            <a:ext cx="9233690" cy="61866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61038" y="0"/>
            <a:ext cx="2974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ШКОЛА В БОЛЬШОЙ -МУРТЕ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653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351" y="1064998"/>
            <a:ext cx="9489990" cy="55829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45708" y="172996"/>
            <a:ext cx="40200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МОЙ 6 «Б» КЛАСС </a:t>
            </a:r>
          </a:p>
          <a:p>
            <a:r>
              <a:rPr lang="ru-RU" dirty="0" smtClean="0"/>
              <a:t>БОЛЬШАЯ МУРТА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577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20" b="-4484"/>
          <a:stretch/>
        </p:blipFill>
        <p:spPr>
          <a:xfrm>
            <a:off x="337750" y="140044"/>
            <a:ext cx="11219935" cy="6717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2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5677" y="172995"/>
            <a:ext cx="8929816" cy="6532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01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Юксеево зимо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304" y="156519"/>
            <a:ext cx="9926594" cy="6598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379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805" y="881449"/>
            <a:ext cx="5774725" cy="57996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3413" y="881449"/>
            <a:ext cx="5824976" cy="57996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90767" y="477795"/>
            <a:ext cx="2471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Место моего детства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874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komandirovka.ru/upload/iblock/c8f/c8fc2d91b0fbb1ed0106cd46ccbcae9d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13" t="-2648"/>
          <a:stretch/>
        </p:blipFill>
        <p:spPr bwMode="auto">
          <a:xfrm>
            <a:off x="254428" y="1013254"/>
            <a:ext cx="6014565" cy="5428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hoto.foto-planeta.com/view/6/4/7/4/pakul-64742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648" r="-1568"/>
          <a:stretch/>
        </p:blipFill>
        <p:spPr bwMode="auto">
          <a:xfrm>
            <a:off x="6565557" y="1013254"/>
            <a:ext cx="5338120" cy="5428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87331" y="494270"/>
            <a:ext cx="4547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Улица деревни </a:t>
            </a:r>
            <a:r>
              <a:rPr lang="ru-RU" dirty="0" err="1" smtClean="0"/>
              <a:t>Пакуль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515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Уборка кукурузы 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616"/>
          <a:stretch/>
        </p:blipFill>
        <p:spPr bwMode="auto">
          <a:xfrm>
            <a:off x="197709" y="1061310"/>
            <a:ext cx="4802660" cy="5622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7708" y="711887"/>
            <a:ext cx="2030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УБОРКА КУКУРУЗЫ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29126" y="641727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484" b="-2081"/>
          <a:stretch/>
        </p:blipFill>
        <p:spPr>
          <a:xfrm>
            <a:off x="5731786" y="1081219"/>
            <a:ext cx="5778201" cy="565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60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7 ноября 1965 года 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966" b="-455"/>
          <a:stretch/>
        </p:blipFill>
        <p:spPr bwMode="auto">
          <a:xfrm>
            <a:off x="1565188" y="1070728"/>
            <a:ext cx="8223250" cy="546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6995" y="411892"/>
            <a:ext cx="2068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7 ноября 1965 года</a:t>
            </a:r>
          </a:p>
        </p:txBody>
      </p:sp>
    </p:spTree>
    <p:extLst>
      <p:ext uri="{BB962C8B-B14F-4D97-AF65-F5344CB8AC3E}">
        <p14:creationId xmlns:p14="http://schemas.microsoft.com/office/powerpoint/2010/main" val="43173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991" y="683741"/>
            <a:ext cx="5893912" cy="551111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6659" y="683741"/>
            <a:ext cx="5642919" cy="551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84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63</Words>
  <Application>Microsoft Office PowerPoint</Application>
  <PresentationFormat>Широкоэкранный</PresentationFormat>
  <Paragraphs>16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Тема Office</vt:lpstr>
      <vt:lpstr>«Я эту землю Родиной зову»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36</cp:revision>
  <dcterms:created xsi:type="dcterms:W3CDTF">2024-01-29T18:35:07Z</dcterms:created>
  <dcterms:modified xsi:type="dcterms:W3CDTF">2024-02-12T17:12:10Z</dcterms:modified>
</cp:coreProperties>
</file>