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1" r:id="rId3"/>
    <p:sldId id="260" r:id="rId4"/>
    <p:sldId id="283" r:id="rId5"/>
    <p:sldId id="262" r:id="rId6"/>
    <p:sldId id="286" r:id="rId7"/>
    <p:sldId id="284" r:id="rId8"/>
    <p:sldId id="287" r:id="rId9"/>
    <p:sldId id="288" r:id="rId10"/>
    <p:sldId id="289" r:id="rId11"/>
    <p:sldId id="290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80;&#1083;&#1086;&#1078;&#1077;&#1085;&#1080;&#1077;%20&#1082;%20&#1073;&#1077;&#1089;&#1077;&#1076;&#1077;%20&#1080;%20&#1080;&#1075;&#1088;&#1077;\20231105_195636_1_1.m4a" TargetMode="Externa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80;&#1083;&#1086;&#1078;&#1077;&#1085;&#1080;&#1077;%20&#1082;%20&#1073;&#1077;&#1089;&#1077;&#1076;&#1077;%20&#1080;%20&#1080;&#1075;&#1088;&#1077;\20231105_195718_1_1.m4a" TargetMode="External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35" t="21034" r="21619" b="9371"/>
          <a:stretch/>
        </p:blipFill>
        <p:spPr>
          <a:xfrm>
            <a:off x="1835696" y="548680"/>
            <a:ext cx="5472608" cy="5425549"/>
          </a:xfrm>
          <a:prstGeom prst="rect">
            <a:avLst/>
          </a:prstGeom>
        </p:spPr>
      </p:pic>
      <p:pic>
        <p:nvPicPr>
          <p:cNvPr id="3" name="20231105_195636_1_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643834" y="5286388"/>
            <a:ext cx="1143008" cy="11430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570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ichold.ru/wp-content/uploads/2021/06/212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061" t="5689" r="34757" b="52079"/>
          <a:stretch/>
        </p:blipFill>
        <p:spPr bwMode="auto">
          <a:xfrm>
            <a:off x="395536" y="260648"/>
            <a:ext cx="3672408" cy="30963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3888432" cy="3096344"/>
          </a:xfrm>
          <a:prstGeom prst="rect">
            <a:avLst/>
          </a:prstGeom>
          <a:noFill/>
        </p:spPr>
      </p:pic>
      <p:pic>
        <p:nvPicPr>
          <p:cNvPr id="6" name="Рисунок 5" descr="https://media.baamboozle.com/uploads/images/39489/1643964457_189019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2" t="5698" r="7473" b="3419"/>
          <a:stretch/>
        </p:blipFill>
        <p:spPr bwMode="auto">
          <a:xfrm>
            <a:off x="395536" y="3645025"/>
            <a:ext cx="4032448" cy="2948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 descr="https://thumbs.dreamstime.com/b/%D0%B1%D0%B0-%D0%B0%D0%BD%D1%81-%D0%BC%D0%B0-%D1%8C%D1%87%D0%B8%D0%BA%D0%B0-%D0%BD%D0%B0-%D1%81%D1%82%D1%83-%D0%B5-35476467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45024"/>
            <a:ext cx="3920075" cy="2948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012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0.showslide.ru/s_slide/cc0b980970f0430f98d838ebf180fd7b/80ebab51-1206-4506-811f-75a4a4e573a5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87" t="13119" r="29833" b="5539"/>
          <a:stretch/>
        </p:blipFill>
        <p:spPr bwMode="auto">
          <a:xfrm>
            <a:off x="611560" y="260648"/>
            <a:ext cx="3384376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3" name="Рисунок 2" descr="Картинки правила поведения в детском саду для детей в картинках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56" t="12364" r="4583" b="5061"/>
          <a:stretch/>
        </p:blipFill>
        <p:spPr bwMode="auto">
          <a:xfrm>
            <a:off x="4283968" y="116632"/>
            <a:ext cx="4032448" cy="28803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4" name="Рисунок 3" descr="https://pictures.pibig.info/uploads/posts/2023-04/1680397673_pictures-pibig-info-p-uborka-musora-risunok-instagram-20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3" y="3429952"/>
            <a:ext cx="3478185" cy="316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а дети прибирают игрушки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952"/>
            <a:ext cx="3486378" cy="2807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9059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32"/>
            <a:ext cx="7632848" cy="319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Дорогой друг! Будь вежливым, ответственным, прилежно учись, веди  </a:t>
            </a:r>
            <a:r>
              <a:rPr lang="ru-RU" b="1" dirty="0">
                <a:ea typeface="Calibri"/>
                <a:cs typeface="Times New Roman"/>
              </a:rPr>
              <a:t>активный  образ  жизни  и  реализуй свои  способности,  участвуя  в  школьных  мероприятиях.    Помни,  что взрослым  ты  становишься  тогда,  когда  можешь самостоятельно  отвечать за свои поступки.   </a:t>
            </a:r>
            <a:endParaRPr lang="ru-RU" b="1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Если </a:t>
            </a:r>
            <a:r>
              <a:rPr lang="ru-RU" b="1" dirty="0">
                <a:ea typeface="Calibri"/>
                <a:cs typeface="Times New Roman"/>
              </a:rPr>
              <a:t>потребуется твоя помощь, не раздумывай - помоги. В следующий  раз  помогут  тебе.    В  </a:t>
            </a:r>
            <a:r>
              <a:rPr lang="ru-RU" b="1" dirty="0" smtClean="0">
                <a:ea typeface="Calibri"/>
                <a:cs typeface="Times New Roman"/>
              </a:rPr>
              <a:t>детском саду  </a:t>
            </a:r>
            <a:r>
              <a:rPr lang="ru-RU" b="1" dirty="0">
                <a:ea typeface="Calibri"/>
                <a:cs typeface="Times New Roman"/>
              </a:rPr>
              <a:t>ты  не  один,  вокруг  тебя  твои </a:t>
            </a:r>
            <a:r>
              <a:rPr lang="ru-RU" b="1" dirty="0" smtClean="0">
                <a:ea typeface="Calibri"/>
                <a:cs typeface="Times New Roman"/>
              </a:rPr>
              <a:t>друзья </a:t>
            </a:r>
            <a:r>
              <a:rPr lang="ru-RU" b="1" dirty="0">
                <a:ea typeface="Calibri"/>
                <a:cs typeface="Times New Roman"/>
              </a:rPr>
              <a:t>и </a:t>
            </a:r>
            <a:r>
              <a:rPr lang="ru-RU" b="1" dirty="0" smtClean="0">
                <a:ea typeface="Calibri"/>
                <a:cs typeface="Times New Roman"/>
              </a:rPr>
              <a:t>воспитатели, </a:t>
            </a:r>
            <a:r>
              <a:rPr lang="ru-RU" b="1" dirty="0">
                <a:ea typeface="Calibri"/>
                <a:cs typeface="Times New Roman"/>
              </a:rPr>
              <a:t>имеющие такие же права, уважай их. </a:t>
            </a:r>
            <a:r>
              <a:rPr lang="ru-RU" b="1" dirty="0" smtClean="0"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Если </a:t>
            </a:r>
            <a:r>
              <a:rPr lang="ru-RU" b="1" dirty="0">
                <a:ea typeface="Calibri"/>
                <a:cs typeface="Times New Roman"/>
              </a:rPr>
              <a:t>ты будешь следовать этим советам, будь уверен, проблем у тебя не будет!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35" t="21034" r="21619" b="9371"/>
          <a:stretch/>
        </p:blipFill>
        <p:spPr>
          <a:xfrm>
            <a:off x="4258185" y="2636912"/>
            <a:ext cx="3744416" cy="4037182"/>
          </a:xfrm>
          <a:prstGeom prst="rect">
            <a:avLst/>
          </a:prstGeom>
        </p:spPr>
      </p:pic>
      <p:pic>
        <p:nvPicPr>
          <p:cNvPr id="5" name="20231105_195718_1_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72462" y="5857892"/>
            <a:ext cx="530228" cy="5302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695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Обязан иметь аккуратный вид. Следить за своим внешним видом.</a:t>
            </a:r>
            <a:endParaRPr lang="ru-RU" dirty="0"/>
          </a:p>
        </p:txBody>
      </p:sp>
      <p:pic>
        <p:nvPicPr>
          <p:cNvPr id="3" name="Рисунок 2" descr="Грязнуля картинка девочка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744416" cy="4464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gas-kvas.com/uploads/posts/2023-02/1676694728_gas-kvas-com-p-umivanie-detskii-risunok-29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176464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90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a typeface="Calibri"/>
                <a:cs typeface="Times New Roman"/>
              </a:rPr>
              <a:t>«Соблюдай дисциплину на </a:t>
            </a:r>
            <a:r>
              <a:rPr lang="ru-RU" b="1" i="1" dirty="0">
                <a:ea typeface="Calibri"/>
                <a:cs typeface="Times New Roman"/>
              </a:rPr>
              <a:t>занятии</a:t>
            </a:r>
            <a:r>
              <a:rPr lang="ru-RU" b="1" dirty="0">
                <a:ea typeface="Calibri"/>
                <a:cs typeface="Times New Roman"/>
              </a:rPr>
              <a:t>».</a:t>
            </a:r>
            <a:endParaRPr lang="ru-RU" dirty="0"/>
          </a:p>
        </p:txBody>
      </p:sp>
      <p:pic>
        <p:nvPicPr>
          <p:cNvPr id="5" name="Рисунок 4" descr="Картинки Для Детей Поведение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093" t="13568" r="12714" b="8794"/>
          <a:stretch/>
        </p:blipFill>
        <p:spPr bwMode="auto">
          <a:xfrm>
            <a:off x="1187624" y="1412776"/>
            <a:ext cx="7056784" cy="51845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98250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a typeface="Calibri"/>
                <a:cs typeface="Times New Roman"/>
              </a:rPr>
              <a:t>« Не дерись, выясняй отношения мирно»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65580"/>
            <a:ext cx="4032448" cy="3979644"/>
          </a:xfrm>
          <a:prstGeom prst="rect">
            <a:avLst/>
          </a:prstGeom>
          <a:noFill/>
        </p:spPr>
      </p:pic>
      <p:pic>
        <p:nvPicPr>
          <p:cNvPr id="4" name="Рисунок 3" descr="https://atmos-sfera.ru/taresurs/3_umk_1-4/MTC-COURSE/_IK/1/data/res/img_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65580"/>
            <a:ext cx="4608512" cy="44116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088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a typeface="Calibri"/>
                <a:cs typeface="Times New Roman"/>
              </a:rPr>
              <a:t>Не </a:t>
            </a:r>
            <a:r>
              <a:rPr lang="ru-RU" sz="2800" b="1" dirty="0" smtClean="0">
                <a:ea typeface="Calibri"/>
                <a:cs typeface="Times New Roman"/>
              </a:rPr>
              <a:t>дразните </a:t>
            </a:r>
            <a:r>
              <a:rPr lang="ru-RU" sz="2800" b="1" dirty="0">
                <a:ea typeface="Calibri"/>
                <a:cs typeface="Times New Roman"/>
              </a:rPr>
              <a:t>друг друга, не </a:t>
            </a:r>
            <a:r>
              <a:rPr lang="ru-RU" sz="2800" b="1" dirty="0" err="1" smtClean="0">
                <a:ea typeface="Calibri"/>
                <a:cs typeface="Times New Roman"/>
              </a:rPr>
              <a:t>придумывате</a:t>
            </a:r>
            <a:r>
              <a:rPr lang="ru-RU" sz="2800" b="1" dirty="0" smtClean="0">
                <a:ea typeface="Calibri"/>
                <a:cs typeface="Times New Roman"/>
              </a:rPr>
              <a:t> </a:t>
            </a:r>
            <a:r>
              <a:rPr lang="ru-RU" sz="2800" b="1" dirty="0">
                <a:ea typeface="Calibri"/>
                <a:cs typeface="Times New Roman"/>
              </a:rPr>
              <a:t>прозвища. У каждого человека есть имя, которое он получает при рождении.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" name="Рисунок 3" descr="https://static.vecteezy.com/system/resources/previews/002/861/211/original/a-girl-crying-because-two-boys-bullying-her-with-verbal-free-vector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4644008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g.freepik.com/premium-vector/a-boy-bullied-by-his-friends_1639-43621.jpg?size=626&amp;ext=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68960"/>
            <a:ext cx="4248472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5257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«Придя</a:t>
            </a:r>
            <a:r>
              <a:rPr lang="ru-RU" sz="2800" b="1" dirty="0">
                <a:ea typeface="Calibri"/>
                <a:cs typeface="Times New Roman"/>
              </a:rPr>
              <a:t>, в детский сад поздоровайся с детьми и взрослыми»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pic>
        <p:nvPicPr>
          <p:cNvPr id="3" name="Рисунок 2" descr="http://cf3.ppt-online.org/files3/slide/q/qKhxo7pkrGjctnJm9QbXZ32VTY4S1DCw8AisdL/slide-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49" t="16193" r="4754" b="5866"/>
          <a:stretch/>
        </p:blipFill>
        <p:spPr bwMode="auto">
          <a:xfrm>
            <a:off x="467544" y="1268760"/>
            <a:ext cx="8352928" cy="54005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09850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a typeface="Calibri"/>
                <a:cs typeface="Times New Roman"/>
              </a:rPr>
              <a:t>«Пришли родители , попроси разрешения пойти домой и попрощайся со всеми».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dirty="0"/>
          </a:p>
        </p:txBody>
      </p:sp>
      <p:pic>
        <p:nvPicPr>
          <p:cNvPr id="3" name="Рисунок 2" descr="https://shel-mkdoy19.moy.su/foto/pravila_v_ds/a_ao-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07" t="17257" r="5169" b="5309"/>
          <a:stretch/>
        </p:blipFill>
        <p:spPr bwMode="auto">
          <a:xfrm>
            <a:off x="248139" y="1340768"/>
            <a:ext cx="8712968" cy="5085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55800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a typeface="Calibri"/>
                <a:cs typeface="Times New Roman"/>
              </a:rPr>
              <a:t>Если кого обидел попроси извинения.</a:t>
            </a:r>
            <a:endParaRPr lang="ru-RU" dirty="0"/>
          </a:p>
        </p:txBody>
      </p:sp>
      <p:pic>
        <p:nvPicPr>
          <p:cNvPr id="3" name="Рисунок 2" descr="Картинки Для Детей Поведение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484784"/>
            <a:ext cx="828092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1251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vestinn.ru/upload/iblock/9a8/16.04-fest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40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7005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172</Words>
  <Application>Microsoft Office PowerPoint</Application>
  <PresentationFormat>Экран (4:3)</PresentationFormat>
  <Paragraphs>10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Обязан иметь аккуратный вид. Следить за своим внешним видом.</vt:lpstr>
      <vt:lpstr>«Соблюдай дисциплину на занятии».</vt:lpstr>
      <vt:lpstr>« Не дерись, выясняй отношения мирно»</vt:lpstr>
      <vt:lpstr>Не дразните друг друга, не придумывате прозвища. У каждого человека есть имя, которое он получает при рождении.</vt:lpstr>
      <vt:lpstr>«Придя, в детский сад поздоровайся с детьми и взрослыми» </vt:lpstr>
      <vt:lpstr>«Пришли родители , попроси разрешения пойти домой и попрощайся со всеми». </vt:lpstr>
      <vt:lpstr>Если кого обидел попроси извинения.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Обязан иметь аккуратный вид. Следить за своим внешним видом.</dc:title>
  <cp:lastModifiedBy>User</cp:lastModifiedBy>
  <cp:revision>15</cp:revision>
  <dcterms:modified xsi:type="dcterms:W3CDTF">2023-11-19T17:51:39Z</dcterms:modified>
</cp:coreProperties>
</file>