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1"/>
  </p:notesMasterIdLst>
  <p:sldIdLst>
    <p:sldId id="274" r:id="rId2"/>
    <p:sldId id="275" r:id="rId3"/>
    <p:sldId id="284" r:id="rId4"/>
    <p:sldId id="285" r:id="rId5"/>
    <p:sldId id="289" r:id="rId6"/>
    <p:sldId id="286" r:id="rId7"/>
    <p:sldId id="287" r:id="rId8"/>
    <p:sldId id="288" r:id="rId9"/>
    <p:sldId id="29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0E59F-8D18-43F2-8057-6907CBA3DDBF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60531-E511-4446-929B-D21369C3F4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549CCE-760B-4472-B7AD-42EFACF90FA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8FCDD3-E592-4F29-816D-694A62FA5A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proekt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maam.ru/obrazovanie/proekt-moya-semya" TargetMode="External"/><Relationship Id="rId4" Type="http://schemas.openxmlformats.org/officeDocument/2006/relationships/hyperlink" Target="https://www.maam.ru/obrazovanie/tema-semy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proekt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791407_186-p-fon-dlya-vospitatelya-detskogo-sada-2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88" y="548680"/>
            <a:ext cx="8556684" cy="57436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628800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«Моя семья — это маленькое государство» для детей младшего дошкольного возраста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Составила: воспитатель высшей категории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Вечкилёва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С.А. МАОУ № 210 «Ладушки» г.о. Тольятти.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https://top-fon.com/uploads/posts/2023-01/1674654790_top-fon-com-p-prezentatsiya-moya-semya-fon-1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top-fon.com/uploads/posts/2023-01/1674654790_top-fon-com-p-prezentatsiya-moya-semya-fon-1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s://top-fon.com/uploads/posts/2023-02/1675425216_top-fon-com-p-fon-dlya-prezentatsii-deti-i-roditeli-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88767"/>
            <a:ext cx="86764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 проекта: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творческий, краткосрочный.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 проекта: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в возрасте 4-5 лет, родители воспитанников, воспитатель.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проведения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групповая.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prezentacii.org/upload/cloud/18/08/70934/images/screen6.jpg"/>
          <p:cNvPicPr/>
          <p:nvPr/>
        </p:nvPicPr>
        <p:blipFill>
          <a:blip r:embed="rId2" cstate="print"/>
          <a:srcRect t="39151"/>
          <a:stretch>
            <a:fillRect/>
          </a:stretch>
        </p:blipFill>
        <p:spPr bwMode="auto">
          <a:xfrm>
            <a:off x="1475656" y="2564904"/>
            <a:ext cx="6408712" cy="371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9268"/>
            <a:ext cx="8640960" cy="64807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20689"/>
            <a:ext cx="806489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данного 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Проекты. Проектная деятельность "/>
              </a:rPr>
              <a:t>проекта обусловлена социальной значимостью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духовно - нравственного развития личности ребенка, начиная с младшего возраста, когда его восприятие открыто к формированию духовно-нравственных ценностей. Особую актуальность данная задача приобретает в условиях внедрения ФГОС в системе дошкольного образования. Семья - это первый социальный институт, с которым ребенок встречается в жизни, частью которого является. 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Семья. Все материалы по теме семьи"/>
              </a:rPr>
              <a:t>Семья занимает центральное место в воспитании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ребенка, играет основную роль в формировании мировоззрения, нравственных норм поведения, чувств, социально-нравственного облика и позиции малыша. В семье воспитание детей должно строиться на любви, опыте, традициях, личном примере из детства родных и близких. И какую бы сторону развития ребенка мы не рассматривали, всегда окажется, что главную роль в становлении его личности на разных возрастных этапах играет семья. Вот почему проблема сохранения семейных ценностей, возрождения семейных традиций становится актуальной и определяется той огромной ролью, которую играет 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Семья. Проекты"/>
              </a:rPr>
              <a:t>семья и семейные традиции в развитии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формировании  духовно-нравственной культуры ребенка.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младшем дошкольном возрасте у детей начинают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формироваться элементарные представления о явлениях общественной жизни. Детям 5-6 лет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 семье.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Именно семья является хранителем традиций, обеспечивает преемственность поколений, сохраняет и развивает лучшие качества людей</a:t>
            </a:r>
            <a:r>
              <a:rPr lang="ru-RU" sz="1400" dirty="0" smtClean="0">
                <a:solidFill>
                  <a:srgbClr val="11111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55429" cy="64915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867645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 проекта 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 детей понятие «семья»; представление детей о семье, семейных и родственных отношениях; - расширять представления детей о своей семье,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любовь и уважительное отношение к родителям и предкам, развивать партнерские отношения с семьёй.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-Формировать у детей представление о семье. Формировать </a:t>
            </a:r>
            <a:r>
              <a:rPr lang="ru-RU" sz="12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гендерную</a:t>
            </a: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принадлежность ребенка с учетом возрастных изменений.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Формировать представление о родственных отношениях "близкими" ребенку членами семьи (мама, папа, родные брат и сестра, бабушка, дедушка)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-Формировать и развивать у детей навыки исследовательской и творческой работы совместно с воспитателями и родителями.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бережное отношение к городу (достопримечательностям, культуре, природе)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познавательное умение наблюдать, рассматривать.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Способствовать развитию связной речи, активизировать словарный запас детей по теме «Моя семья»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творческие способности детей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Создать эмоциональное настроение, оставить яркие впечатления от рассказов и бесед, прогулок.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 детей любовь и уважение к членам семьи, показать ценность семьи для каждого человека и проявлять заботу о родных людях.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педагогов: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Составить план проекта и осуществлять его реализацию в разных видах детской деятельности.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Создать условия для самостоятельной и совместной с взрослыми деятельности детей в рамках реализуемого проекта.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Совершенствовать качество работы детского сада при взаимодействии с родителями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Повышать профессиональную компетентность педагогов в вопросах взаимодействия с родителями воспитанников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Сформировать доверительные и партнерские отношения между субъектами образовательного пространства.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родителей: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Обогащать детско-родительские отношения опытом совместной творческой деятельности.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Повышать уровень педагогической культуры родителей, их заинтересованности в воспитании и развитии детей.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Совместное создание педагогами и родителями как в ДОУ так и в семье позитивного психологического климата.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Повышать заинтересованность родителей во взаимодействии их с ДОУ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79712" y="1175597"/>
            <a:ext cx="648072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дети плохо знают членов своей семьи по именам. Плохо рассказывают о своей семье, отсутствуют четкие представления о таких понятиях как «семья», «члены семьи». Многие дети не могут объяснить значимость семьи для человека.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Проблема, на решение которой направлен проект: Семья и дошкольное учреждение - два важных института социализации детей. Их воспитательные функции различны, но для всестороннего развития необходимо их взаимодействие. Как показывает практика, и подтверждают педагогические исследования, родители признают приоритет дошкольного учреждения в решении воспитательно-образовательных задач, но не считают нужным участвовать в педагогическом процессе. В свою очередь педагоги недооценивают роль семьи и не стремятся объединить с родителями усилия для развития и воспитания детей, поэтому не налаживают надлежащим образом обратную связь, не используют в полной мере влияние семьи на воспитание и развитие ребенка.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Недостаток знаний о своей семье.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Утрата функции семьи передачи детям значимых семейных и жизненных ценностей.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Разобщенность между семьей и детским садом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19" y="242646"/>
            <a:ext cx="8509453" cy="638209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331640" y="1295918"/>
            <a:ext cx="69847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реализации проекта: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узнают больше о своей семье : о членах семьи, традициях. Проявление уважение и заботы ко всем членам семьи. Понимание значимости семьи в жизни каждого человека.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реализации проекта.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- подготовительный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- основной (формы работы с детьми)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– заключительный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соответствующей литературы и информации по данной теме.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 о семье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наглядного материала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сказок, рассказов, стихотворений,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загадок.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Консультации для родителей.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Изготовление макетов для сюжетно – ролевой игры «Семья»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2636"/>
            <a:ext cx="8568952" cy="6426714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899592" y="107630"/>
            <a:ext cx="763284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 – коммуникативное развитие: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 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дружная семья» «Любимые занятия членов нашей семьи», «Как я помогаю дома», «Как я помогаю маме».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 – ролевая игра: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«Семья», «День рожденья куклы Кати», «Повар», «Дочки матери».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«Кого как зовут». «Назови ласково», «Хорошие и плохие поступки», «Накормим куклу Катю», «Встречаем гостей»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Настольные игры: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«Собери семью», «Хоровод», «Подбери кукле наряд», «Подбери где чей домик», «Угадай детёныша», «Сделай то, что я скажу».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гимнастика: «Пальцы дружная семья», «Мой дом», «Три медведя», «Кто живёт у нас в квартире».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«Наша Маша маленькая…», «Кисонька –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мурысонька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 «Пошел котик под мосток…».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 о глупом мышонке», «Лиса и заяц», «Про бабушку». Драматизация сказки: «Три медведя». Просмотр мультфильмов.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Художественное – эстетическое развитие: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«Печенье для мамочки», «Пирожки для всей семьи».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нетрадиционным способом: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«Мимоза для мамочки моей».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Аппликация: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«Цветы для мамы».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Конструирование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«Построим дом для своей семьи».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«Найди свой домик», «Птички в гнёздышках», «Карусель», «Наседка и цыплята», «Собери цветочки для мамы».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для родителей: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«Воспитание патриотических чувств у дошкольника».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age.jimcdn.com/app/cms/image/transf/none/path/saf7842ba8f7f6461/backgroundarea/i2f6475b25daf191e/version/150393214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318702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611560" y="1373287"/>
            <a:ext cx="78843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Проекты. Проектная деятельность "/>
              </a:rPr>
              <a:t>проектной деятельности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проведённой работы по проекту «Моя семья- это маленькое государство», дети усвоили и показали хорошие знания в соответствии с возрастными способностями. Обогатили словарный запас. Тем самым можно считать, что цель и задачи проекта выполнены.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 descr="https://top-fon.com/uploads/posts/2023-01/1674941915_top-fon-com-p-zelenii-abstraktnii-fon-dlya-prezentatsii-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8" name="AutoShape 4" descr="https://top-fon.com/uploads/posts/2023-01/1674941915_top-fon-com-p-zelenii-abstraktnii-fon-dlya-prezentatsii-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0" name="AutoShape 6" descr="https://top-fon.com/uploads/posts/2023-01/1674941915_top-fon-com-p-zelenii-abstraktnii-fon-dlya-prezentatsii-8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013" y="125252"/>
            <a:ext cx="8629467" cy="64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31</Words>
  <Application>Microsoft Office PowerPoint</Application>
  <PresentationFormat>Экран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46</cp:revision>
  <dcterms:created xsi:type="dcterms:W3CDTF">2016-03-11T11:31:13Z</dcterms:created>
  <dcterms:modified xsi:type="dcterms:W3CDTF">2024-02-11T09:26:57Z</dcterms:modified>
</cp:coreProperties>
</file>