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3" r:id="rId19"/>
    <p:sldId id="284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4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16.jpe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18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85728"/>
            <a:ext cx="75009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Занятие с использованием ИКТ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старшей группе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«Животные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жарких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стран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825520"/>
            <a:ext cx="792958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Огромный, серый, с добрым нравом,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Идёт по джунглям величаво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длинным носом, как рукой,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Поднять он может нас с тобой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Слоны &quot; Материнство слон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8183381" cy="6143644"/>
          </a:xfrm>
          <a:prstGeom prst="rect">
            <a:avLst/>
          </a:prstGeom>
          <a:noFill/>
        </p:spPr>
      </p:pic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81411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воды выходит туша.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Ох, и тяжело на суше!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 земли висит живот,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толстый … 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бегемот, Скачать Обои и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43900" cy="6107925"/>
          </a:xfrm>
          <a:prstGeom prst="rect">
            <a:avLst/>
          </a:prstGeom>
          <a:noFill/>
        </p:spPr>
      </p:pic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31989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28670"/>
            <a:ext cx="65722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 Посмотрите! Конь в матроске!</a:t>
            </a:r>
            <a:br>
              <a:rPr lang="ru-RU" sz="3200" dirty="0"/>
            </a:br>
            <a:r>
              <a:rPr lang="ru-RU" sz="3200" dirty="0"/>
              <a:t> В чёрно-белую полоску!</a:t>
            </a:r>
            <a:br>
              <a:rPr lang="ru-RU" sz="3200" dirty="0"/>
            </a:br>
            <a:r>
              <a:rPr lang="ru-RU" sz="3200" dirty="0"/>
              <a:t>- Нет, я вовсе не лошадка!</a:t>
            </a:r>
            <a:br>
              <a:rPr lang="ru-RU" sz="3200" dirty="0"/>
            </a:br>
            <a:r>
              <a:rPr lang="ru-RU" sz="3200" dirty="0"/>
              <a:t>- А о ком тогда загадка?</a:t>
            </a:r>
          </a:p>
        </p:txBody>
      </p:sp>
      <p:pic>
        <p:nvPicPr>
          <p:cNvPr id="4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и животных, часть 10 (91 фото, прикольные картинки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43900" cy="6107926"/>
          </a:xfrm>
          <a:prstGeom prst="rect">
            <a:avLst/>
          </a:prstGeom>
          <a:noFill/>
        </p:spPr>
      </p:pic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703214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деревьям бойко скачут,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зоопарке всех дурачат,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Видят лишь в других изъяны,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зовут их – </a:t>
            </a:r>
            <a:r>
              <a:rPr kumimoji="0" lang="ru-RU" sz="3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Три обезьяна - фото, обои, картинки, 1280x9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8143901" cy="6072206"/>
          </a:xfrm>
          <a:prstGeom prst="rect">
            <a:avLst/>
          </a:prstGeom>
          <a:noFill/>
        </p:spPr>
      </p:pic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85794"/>
            <a:ext cx="62150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3200" dirty="0"/>
              <a:t>Если б нос был просто носом,</a:t>
            </a:r>
            <a:br>
              <a:rPr lang="ru-RU" sz="3200" dirty="0"/>
            </a:br>
            <a:r>
              <a:rPr lang="ru-RU" sz="3200" dirty="0"/>
              <a:t>Я б не мучился вопросом:</a:t>
            </a:r>
            <a:br>
              <a:rPr lang="ru-RU" sz="3200" dirty="0"/>
            </a:br>
            <a:r>
              <a:rPr lang="ru-RU" sz="3200" dirty="0"/>
              <a:t>Если нос — огромный рог,</a:t>
            </a:r>
            <a:br>
              <a:rPr lang="ru-RU" sz="3200" dirty="0"/>
            </a:br>
            <a:r>
              <a:rPr lang="ru-RU" sz="3200" dirty="0"/>
              <a:t>Кто тогда я ?</a:t>
            </a:r>
          </a:p>
        </p:txBody>
      </p:sp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  <p:pic>
        <p:nvPicPr>
          <p:cNvPr id="1026" name="Picture 2" descr="Фотографии на рабочий стол с носорогами 1600x1200 Носороги Животные Фото-обои рабочего ст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91524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ETA WAP Torg.Uz / Для ваших учеников, Школьные плакаты, стенгазеты, школьные доски, картины, планшеты, рисунки, магниты, откры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7643834" cy="5429264"/>
          </a:xfrm>
          <a:prstGeom prst="rect">
            <a:avLst/>
          </a:prstGeom>
          <a:noFill/>
        </p:spPr>
      </p:pic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007017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/>
              <a:t>«Четвёртый лишний»</a:t>
            </a:r>
          </a:p>
        </p:txBody>
      </p:sp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Игра Угадай слово 313 уровень. . Ответы. . Что за слово на 313-й картинке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3882573" cy="2928958"/>
          </a:xfrm>
          <a:prstGeom prst="rect">
            <a:avLst/>
          </a:prstGeom>
          <a:noFill/>
        </p:spPr>
      </p:pic>
      <p:pic>
        <p:nvPicPr>
          <p:cNvPr id="3" name="Picture 2" descr="Обои формата монитора 4:3. Обои для рабочего стола с соотношением сторон 4 на 3. на сайте WPAPERS.RU (Wallpapers) Стр. 4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42852"/>
            <a:ext cx="3905245" cy="2928934"/>
          </a:xfrm>
          <a:prstGeom prst="rect">
            <a:avLst/>
          </a:prstGeom>
          <a:noFill/>
        </p:spPr>
      </p:pic>
      <p:pic>
        <p:nvPicPr>
          <p:cNvPr id="4" name="Picture 2" descr="Картинки животных, часть 10 (91 фото, прикольные картинки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411141"/>
            <a:ext cx="3643338" cy="2803941"/>
          </a:xfrm>
          <a:prstGeom prst="rect">
            <a:avLst/>
          </a:prstGeom>
          <a:noFill/>
        </p:spPr>
      </p:pic>
      <p:pic>
        <p:nvPicPr>
          <p:cNvPr id="36866" name="Picture 2" descr="https://im0-tub-ru.yandex.net/i?id=457afbb14a23be12ff28b6e39e5adb11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3" y="3429000"/>
            <a:ext cx="3771927" cy="2714644"/>
          </a:xfrm>
          <a:prstGeom prst="rect">
            <a:avLst/>
          </a:prstGeom>
          <a:noFill/>
        </p:spPr>
      </p:pic>
      <p:pic>
        <p:nvPicPr>
          <p:cNvPr id="6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d.topic.lt/Fmfir/images/picsw/102011/25/post/fakt1/fakt-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822899" cy="3000396"/>
          </a:xfrm>
          <a:prstGeom prst="rect">
            <a:avLst/>
          </a:prstGeom>
          <a:noFill/>
        </p:spPr>
      </p:pic>
      <p:pic>
        <p:nvPicPr>
          <p:cNvPr id="3" name="Picture 2" descr="Картинки животных, часть 10 (91 фото, прикольные картинки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3643338" cy="2803941"/>
          </a:xfrm>
          <a:prstGeom prst="rect">
            <a:avLst/>
          </a:prstGeom>
          <a:noFill/>
        </p:spPr>
      </p:pic>
      <p:pic>
        <p:nvPicPr>
          <p:cNvPr id="4" name="Picture 2" descr="Животные и насекомые, картинки, фото Жираф - Только самые красивые обои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142852"/>
            <a:ext cx="4004634" cy="3000396"/>
          </a:xfrm>
          <a:prstGeom prst="rect">
            <a:avLst/>
          </a:prstGeom>
          <a:noFill/>
        </p:spPr>
      </p:pic>
      <p:pic>
        <p:nvPicPr>
          <p:cNvPr id="5" name="Picture 4" descr="Игра Угадай слово 313 уровень. . Ответы. . Что за слово на 313-й картинке?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571876"/>
            <a:ext cx="3882573" cy="2928958"/>
          </a:xfrm>
          <a:prstGeom prst="rect">
            <a:avLst/>
          </a:prstGeom>
          <a:noFill/>
        </p:spPr>
      </p:pic>
      <p:pic>
        <p:nvPicPr>
          <p:cNvPr id="6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Фотографии на рабочий стол с носорогами 1600x1200 Носороги Животные Фото-обои рабочего ст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3810026" cy="2857520"/>
          </a:xfrm>
          <a:prstGeom prst="rect">
            <a:avLst/>
          </a:prstGeom>
          <a:noFill/>
        </p:spPr>
      </p:pic>
      <p:pic>
        <p:nvPicPr>
          <p:cNvPr id="3" name="Picture 2" descr="бегемот, Скачать Обои и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42852"/>
            <a:ext cx="3714744" cy="2786058"/>
          </a:xfrm>
          <a:prstGeom prst="rect">
            <a:avLst/>
          </a:prstGeom>
          <a:noFill/>
        </p:spPr>
      </p:pic>
      <p:pic>
        <p:nvPicPr>
          <p:cNvPr id="4" name="Picture 2" descr="Обои формата монитора 4:3. Обои для рабочего стола с соотношением сторон 4 на 3. на сайте WPAPERS.RU (Wallpapers) Стр. 4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429000"/>
            <a:ext cx="3905245" cy="2928934"/>
          </a:xfrm>
          <a:prstGeom prst="rect">
            <a:avLst/>
          </a:prstGeom>
          <a:noFill/>
        </p:spPr>
      </p:pic>
      <p:pic>
        <p:nvPicPr>
          <p:cNvPr id="39940" name="Picture 4" descr="Верите ли вы, что в 12 часов дня волки встают головой на север и - Фото 48 - Ориентирование на местности - Космос - город -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1" y="3429000"/>
            <a:ext cx="4000497" cy="3000372"/>
          </a:xfrm>
          <a:prstGeom prst="rect">
            <a:avLst/>
          </a:prstGeom>
          <a:noFill/>
        </p:spPr>
      </p:pic>
      <p:pic>
        <p:nvPicPr>
          <p:cNvPr id="6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Знак &quot;Животных кормить запрещено&quot;; фото 1729918, фотограф Ва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2373204" cy="2511640"/>
          </a:xfrm>
          <a:prstGeom prst="rect">
            <a:avLst/>
          </a:prstGeom>
          <a:noFill/>
        </p:spPr>
      </p:pic>
      <p:pic>
        <p:nvPicPr>
          <p:cNvPr id="19460" name="Picture 4" descr="Прикольные знаки (22 фото) &quot; Невседома - жизнь полна развлечений, Прикольные картинки, Видео, Юмор, Фотографии, Фото, Эротика. 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90034"/>
            <a:ext cx="2643206" cy="2524717"/>
          </a:xfrm>
          <a:prstGeom prst="rect">
            <a:avLst/>
          </a:prstGeom>
          <a:noFill/>
        </p:spPr>
      </p:pic>
      <p:pic>
        <p:nvPicPr>
          <p:cNvPr id="19462" name="Picture 6" descr="Обои Девушка дразнит быка на поле картинки, фото на рабочий стол скачат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7" y="4346108"/>
            <a:ext cx="2500330" cy="2297601"/>
          </a:xfrm>
          <a:prstGeom prst="rect">
            <a:avLst/>
          </a:prstGeom>
          <a:noFill/>
        </p:spPr>
      </p:pic>
      <p:pic>
        <p:nvPicPr>
          <p:cNvPr id="19464" name="Picture 8" descr="Мультфильм девочка кричала - Стоковое векторное изображение ronleishman #1391657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357694"/>
            <a:ext cx="3217610" cy="2322084"/>
          </a:xfrm>
          <a:prstGeom prst="rect">
            <a:avLst/>
          </a:prstGeom>
          <a:noFill/>
        </p:spPr>
      </p:pic>
      <p:pic>
        <p:nvPicPr>
          <p:cNvPr id="6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142852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Правила поведения в зоопарке: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71435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 кормите животных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00562" y="78579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 подходите близко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58" y="385762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 дразни животных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00562" y="392906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 кричи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136890"/>
            <a:ext cx="771527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643050"/>
            <a:ext cx="70723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Очень грозный и отважный,</a:t>
            </a:r>
            <a:br>
              <a:rPr lang="ru-RU" sz="4000" dirty="0"/>
            </a:br>
            <a:r>
              <a:rPr lang="ru-RU" sz="4000" dirty="0"/>
              <a:t>Гривой он мохнатой машет:</a:t>
            </a:r>
            <a:br>
              <a:rPr lang="ru-RU" sz="4000" dirty="0"/>
            </a:br>
            <a:r>
              <a:rPr lang="ru-RU" sz="4000" dirty="0"/>
              <a:t>И рычит, как на распев –</a:t>
            </a:r>
            <a:br>
              <a:rPr lang="ru-RU" sz="4000" dirty="0"/>
            </a:br>
            <a:r>
              <a:rPr lang="ru-RU" sz="4000" dirty="0"/>
              <a:t>Это храбрый, сильный…</a:t>
            </a:r>
          </a:p>
        </p:txBody>
      </p:sp>
      <p:pic>
        <p:nvPicPr>
          <p:cNvPr id="4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285728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/>
              <a:t>Отгадай загадки: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Игра Угадай слово 313 уровень. . Ответы. . Что за слово на 313-й картинке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8143901" cy="6143644"/>
          </a:xfrm>
          <a:prstGeom prst="rect">
            <a:avLst/>
          </a:prstGeom>
          <a:noFill/>
        </p:spPr>
      </p:pic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642918"/>
            <a:ext cx="76438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Он огромен и зубаст, </a:t>
            </a:r>
            <a:br>
              <a:rPr lang="ru-RU" sz="3200" dirty="0"/>
            </a:br>
            <a:r>
              <a:rPr lang="ru-RU" sz="3200" dirty="0"/>
              <a:t>Он добычу не отдаст.</a:t>
            </a:r>
            <a:br>
              <a:rPr lang="ru-RU" sz="3200" dirty="0"/>
            </a:br>
            <a:r>
              <a:rPr lang="ru-RU" sz="3200" dirty="0"/>
              <a:t>Он напасть всегда готов:</a:t>
            </a:r>
            <a:br>
              <a:rPr lang="ru-RU" sz="3200" dirty="0"/>
            </a:br>
            <a:r>
              <a:rPr lang="ru-RU" sz="3200" dirty="0"/>
              <a:t>Так и прыгнет из кустов!</a:t>
            </a:r>
            <a:br>
              <a:rPr lang="ru-RU" sz="3200" dirty="0"/>
            </a:br>
            <a:r>
              <a:rPr lang="ru-RU" sz="3200" dirty="0"/>
              <a:t>С виду он – гигантский кот.</a:t>
            </a:r>
            <a:br>
              <a:rPr lang="ru-RU" sz="3200" dirty="0"/>
            </a:br>
            <a:r>
              <a:rPr lang="ru-RU" sz="3200" dirty="0"/>
              <a:t>Где-то в джунглях он живёт.</a:t>
            </a:r>
            <a:br>
              <a:rPr lang="ru-RU" sz="3200" dirty="0"/>
            </a:br>
            <a:r>
              <a:rPr lang="ru-RU" sz="3200" dirty="0"/>
              <a:t>Он – не зверь для детских игр,</a:t>
            </a:r>
            <a:br>
              <a:rPr lang="ru-RU" sz="3200" dirty="0"/>
            </a:br>
            <a:r>
              <a:rPr lang="ru-RU" sz="3200" dirty="0"/>
              <a:t>Потому что это –…</a:t>
            </a:r>
          </a:p>
        </p:txBody>
      </p:sp>
      <p:pic>
        <p:nvPicPr>
          <p:cNvPr id="4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Обои формата монитора 4:3. Обои для рабочего стола с соотношением сторон 4 на 3. на сайте WPAPERS.RU (Wallpapers) Стр. 4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8143900" cy="6107925"/>
          </a:xfrm>
          <a:prstGeom prst="rect">
            <a:avLst/>
          </a:prstGeom>
          <a:noFill/>
        </p:spPr>
      </p:pic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736524"/>
            <a:ext cx="742952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Длинная шея и длинные ноги,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Ходит животное это в тревоге,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Щиплет листочки.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Заметен врагу,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Боится попасться он тигру и льву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Животные и насекомые, картинки, фото Жираф - Только самые красивые обои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43900" cy="6101662"/>
          </a:xfrm>
          <a:prstGeom prst="rect">
            <a:avLst/>
          </a:prstGeom>
          <a:noFill/>
        </p:spPr>
      </p:pic>
      <p:pic>
        <p:nvPicPr>
          <p:cNvPr id="3" name="Picture 2" descr="Петух, анимация - Галина Владимировна Лузан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5715016"/>
            <a:ext cx="856443" cy="1066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2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FFEBA3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555</TotalTime>
  <Words>267</Words>
  <Application>Microsoft Office PowerPoint</Application>
  <PresentationFormat>Экран (4:3)</PresentationFormat>
  <Paragraphs>48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Ленчик</dc:creator>
  <cp:lastModifiedBy>Admin</cp:lastModifiedBy>
  <cp:revision>66</cp:revision>
  <dcterms:created xsi:type="dcterms:W3CDTF">2015-04-10T16:38:53Z</dcterms:created>
  <dcterms:modified xsi:type="dcterms:W3CDTF">2024-02-12T16:57:59Z</dcterms:modified>
</cp:coreProperties>
</file>