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DE000-2A85-46A1-B965-A618F6B8562B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B4CF-7A8D-4D00-9050-96310E5CF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DE000-2A85-46A1-B965-A618F6B8562B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B4CF-7A8D-4D00-9050-96310E5CF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DE000-2A85-46A1-B965-A618F6B8562B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B4CF-7A8D-4D00-9050-96310E5CF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DE000-2A85-46A1-B965-A618F6B8562B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B4CF-7A8D-4D00-9050-96310E5CF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DE000-2A85-46A1-B965-A618F6B8562B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B4CF-7A8D-4D00-9050-96310E5CF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DE000-2A85-46A1-B965-A618F6B8562B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B4CF-7A8D-4D00-9050-96310E5CF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DE000-2A85-46A1-B965-A618F6B8562B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B4CF-7A8D-4D00-9050-96310E5CF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DE000-2A85-46A1-B965-A618F6B8562B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B4CF-7A8D-4D00-9050-96310E5CF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DE000-2A85-46A1-B965-A618F6B8562B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B4CF-7A8D-4D00-9050-96310E5CF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DE000-2A85-46A1-B965-A618F6B8562B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B4CF-7A8D-4D00-9050-96310E5CF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DE000-2A85-46A1-B965-A618F6B8562B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ABB4CF-7A8D-4D00-9050-96310E5CFF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7DE000-2A85-46A1-B965-A618F6B8562B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ABB4CF-7A8D-4D00-9050-96310E5CFF5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Путешествие в зоопарк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8215064" cy="2144680"/>
          </a:xfrm>
        </p:spPr>
        <p:txBody>
          <a:bodyPr/>
          <a:lstStyle/>
          <a:p>
            <a:r>
              <a:rPr lang="ru-RU" dirty="0" smtClean="0"/>
              <a:t>Подготовил  </a:t>
            </a:r>
            <a:endParaRPr lang="ru-RU" dirty="0" smtClean="0"/>
          </a:p>
          <a:p>
            <a:r>
              <a:rPr lang="ru-RU" dirty="0" smtClean="0"/>
              <a:t>Воспитатель МКДОУ ЦРР-детский сад№10</a:t>
            </a:r>
          </a:p>
          <a:p>
            <a:r>
              <a:rPr lang="ru-RU" dirty="0" err="1" smtClean="0"/>
              <a:t>Брылева</a:t>
            </a:r>
            <a:r>
              <a:rPr lang="ru-RU" dirty="0" smtClean="0"/>
              <a:t> М.Ю.</a:t>
            </a:r>
            <a:endParaRPr lang="ru-RU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uiiedauyssyzdybystar_27.jpeg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616" r="3065"/>
          <a:stretch/>
        </p:blipFill>
        <p:spPr>
          <a:xfrm>
            <a:off x="857224" y="1142984"/>
            <a:ext cx="7000892" cy="525066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88640"/>
            <a:ext cx="8104414" cy="864096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Верблюд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2134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/>
          <a:stretch/>
        </p:blipFill>
        <p:spPr>
          <a:xfrm>
            <a:off x="1142976" y="1357298"/>
            <a:ext cx="7072868" cy="528638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Птицы</a:t>
            </a:r>
            <a:endParaRPr lang="ru-RU" dirty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476672"/>
            <a:ext cx="2808312" cy="1023494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Лебеди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IMG_594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214810" y="2214554"/>
            <a:ext cx="4569752" cy="3427314"/>
          </a:xfrm>
        </p:spPr>
      </p:pic>
      <p:pic>
        <p:nvPicPr>
          <p:cNvPr id="5" name="Рисунок 4" descr="IMG_594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1214422"/>
            <a:ext cx="3436307" cy="456390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208.jp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/>
          <a:srcRect/>
          <a:stretch/>
        </p:blipFill>
        <p:spPr>
          <a:xfrm>
            <a:off x="1357290" y="1357298"/>
            <a:ext cx="6500827" cy="48756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ucks_Birds_439450_2880x18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28662" y="1214422"/>
            <a:ext cx="7670379" cy="492520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24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85852" y="1500174"/>
            <a:ext cx="6828285" cy="512121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Аквариум</a:t>
            </a:r>
            <a:endParaRPr lang="ru-RU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224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44008" y="698464"/>
            <a:ext cx="4498745" cy="6127100"/>
          </a:xfrm>
          <a:prstGeom prst="rect">
            <a:avLst/>
          </a:prstGeom>
        </p:spPr>
      </p:pic>
      <p:pic>
        <p:nvPicPr>
          <p:cNvPr id="7" name="Рисунок 6" descr="IMG_239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-4580" y="-1"/>
            <a:ext cx="4648588" cy="5691623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391.jpg"/>
          <p:cNvPicPr>
            <a:picLocks noChangeAspect="1"/>
          </p:cNvPicPr>
          <p:nvPr/>
        </p:nvPicPr>
        <p:blipFill rotWithShape="1">
          <a:blip r:embed="rId2" cstate="screen"/>
          <a:srcRect/>
          <a:stretch/>
        </p:blipFill>
        <p:spPr>
          <a:xfrm>
            <a:off x="785786" y="1071546"/>
            <a:ext cx="7361947" cy="535782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19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928662" y="1214422"/>
            <a:ext cx="7072330" cy="530424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60648"/>
            <a:ext cx="8175852" cy="864096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Террариум</a:t>
            </a:r>
            <a:endParaRPr lang="ru-RU" dirty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Тигр</a:t>
            </a:r>
            <a:endParaRPr lang="ru-RU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Рисунок 5" descr="IMG_706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85852" y="1857364"/>
            <a:ext cx="7132370" cy="4572032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707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00100" y="1142984"/>
            <a:ext cx="7048518" cy="528638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78908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Жираф</a:t>
            </a:r>
            <a:endParaRPr lang="ru-RU" dirty="0"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2193.JP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/>
          <a:srcRect/>
          <a:stretch/>
        </p:blipFill>
        <p:spPr>
          <a:xfrm>
            <a:off x="1214414" y="1285860"/>
            <a:ext cx="6869135" cy="539236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864096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Слон со слонёнком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_223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857232"/>
            <a:ext cx="6080048" cy="43235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661248"/>
            <a:ext cx="4680520" cy="808610"/>
          </a:xfrm>
        </p:spPr>
        <p:txBody>
          <a:bodyPr/>
          <a:lstStyle/>
          <a:p>
            <a:r>
              <a:rPr lang="ru-RU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    Обезьяны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DSC0229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5798742" y="2256089"/>
            <a:ext cx="3345258" cy="457203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2314.JP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/>
          <a:srcRect/>
          <a:stretch/>
        </p:blipFill>
        <p:spPr>
          <a:xfrm>
            <a:off x="1142976" y="1428736"/>
            <a:ext cx="7010167" cy="525229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Медведи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2387.JPG"/>
          <p:cNvPicPr>
            <a:picLocks noChangeAspect="1"/>
          </p:cNvPicPr>
          <p:nvPr/>
        </p:nvPicPr>
        <p:blipFill rotWithShape="1">
          <a:blip r:embed="rId2" cstate="screen"/>
          <a:srcRect/>
          <a:stretch/>
        </p:blipFill>
        <p:spPr>
          <a:xfrm>
            <a:off x="1071538" y="928670"/>
            <a:ext cx="7215206" cy="543640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2377.JP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/>
          <a:srcRect/>
          <a:stretch/>
        </p:blipFill>
        <p:spPr>
          <a:xfrm>
            <a:off x="1071538" y="1428736"/>
            <a:ext cx="7000892" cy="526280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Львы</a:t>
            </a:r>
            <a:endParaRPr lang="ru-RU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217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00100" y="1428736"/>
            <a:ext cx="6786578" cy="508993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Крокодилы</a:t>
            </a:r>
            <a:endParaRPr lang="ru-RU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</TotalTime>
  <Words>28</Words>
  <Application>Microsoft Office PowerPoint</Application>
  <PresentationFormat>Экран (4:3)</PresentationFormat>
  <Paragraphs>16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Calibri</vt:lpstr>
      <vt:lpstr>Constantia</vt:lpstr>
      <vt:lpstr>Wingdings 2</vt:lpstr>
      <vt:lpstr>Поток</vt:lpstr>
      <vt:lpstr>Путешествие в зоопарк</vt:lpstr>
      <vt:lpstr>Тигр</vt:lpstr>
      <vt:lpstr>Жираф</vt:lpstr>
      <vt:lpstr>Слон со слонёнком</vt:lpstr>
      <vt:lpstr>     Обезьяны </vt:lpstr>
      <vt:lpstr>Медведи</vt:lpstr>
      <vt:lpstr>Презентация PowerPoint</vt:lpstr>
      <vt:lpstr>Львы</vt:lpstr>
      <vt:lpstr>Крокодилы</vt:lpstr>
      <vt:lpstr>Верблюд </vt:lpstr>
      <vt:lpstr>Птицы</vt:lpstr>
      <vt:lpstr>Лебеди </vt:lpstr>
      <vt:lpstr>Презентация PowerPoint</vt:lpstr>
      <vt:lpstr>Презентация PowerPoint</vt:lpstr>
      <vt:lpstr>Аквариум</vt:lpstr>
      <vt:lpstr>Презентация PowerPoint</vt:lpstr>
      <vt:lpstr>Презентация PowerPoint</vt:lpstr>
      <vt:lpstr>Террариум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зоопарк</dc:title>
  <dc:creator>Ягуар</dc:creator>
  <cp:lastModifiedBy>Admin</cp:lastModifiedBy>
  <cp:revision>16</cp:revision>
  <dcterms:created xsi:type="dcterms:W3CDTF">2018-11-05T12:27:06Z</dcterms:created>
  <dcterms:modified xsi:type="dcterms:W3CDTF">2024-02-05T07:07:12Z</dcterms:modified>
</cp:coreProperties>
</file>