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zer\Downloads\5216_pod-zvonok.ru__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zer\Downloads\&#1041;&#1077;&#1079;%20&#1080;&#1084;&#1077;&#1085;&#1080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audio" Target="file:///C:\Users\uzer\Downloads\jg-032316-sfx-elearning-correct-answer-sound-1.mp3" TargetMode="External"/><Relationship Id="rId1" Type="http://schemas.openxmlformats.org/officeDocument/2006/relationships/audio" Target="file:///C:\Users\uzer\Downloads\6_sto-k-odnomu-ne-pra_ilnyy-ot_et.mp3" TargetMode="Externa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zer\Downloads\5216_pod-zvonok.ru__.mp3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zer\Downloads\&#1041;&#1077;&#1079;%20&#1080;&#1084;&#1077;&#1085;&#1080;_2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рамка для грамоты для детей с монетками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8136904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Bookman Old Style" pitchFamily="18" charset="0"/>
              </a:rPr>
              <a:t>Занятие </a:t>
            </a:r>
            <a:r>
              <a:rPr lang="ru-RU" sz="2700" b="1" dirty="0" smtClean="0">
                <a:latin typeface="Bookman Old Style" pitchFamily="18" charset="0"/>
              </a:rPr>
              <a:t>по финансовой грамотности </a:t>
            </a:r>
            <a:r>
              <a:rPr lang="ru-RU" sz="2700" b="1" dirty="0" smtClean="0">
                <a:latin typeface="Bookman Old Style" pitchFamily="18" charset="0"/>
              </a:rPr>
              <a:t/>
            </a:r>
            <a:br>
              <a:rPr lang="ru-RU" sz="2700" b="1" dirty="0" smtClean="0">
                <a:latin typeface="Bookman Old Style" pitchFamily="18" charset="0"/>
              </a:rPr>
            </a:br>
            <a:r>
              <a:rPr lang="ru-RU" sz="2700" b="1" dirty="0" smtClean="0">
                <a:latin typeface="Bookman Old Style" pitchFamily="18" charset="0"/>
              </a:rPr>
              <a:t>с использованием </a:t>
            </a:r>
            <a:r>
              <a:rPr lang="ru-RU" sz="2700" b="1" dirty="0" err="1" smtClean="0">
                <a:latin typeface="Bookman Old Style" pitchFamily="18" charset="0"/>
              </a:rPr>
              <a:t>квест-игры</a:t>
            </a:r>
            <a:r>
              <a:rPr lang="ru-RU" sz="3600" b="1" dirty="0" smtClean="0">
                <a:latin typeface="Bookman Old Style" pitchFamily="18" charset="0"/>
              </a:rPr>
              <a:t/>
            </a:r>
            <a:br>
              <a:rPr lang="ru-RU" sz="3600" b="1" dirty="0" smtClean="0">
                <a:latin typeface="Bookman Old Style" pitchFamily="18" charset="0"/>
              </a:rPr>
            </a:b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4000" b="1" dirty="0" smtClean="0">
                <a:latin typeface="Bookman Old Style" pitchFamily="18" charset="0"/>
              </a:rPr>
              <a:t>«В поисках золотого ключика»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229200"/>
            <a:ext cx="5112568" cy="108012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Подготовила воспитатель МАОУ ДОД </a:t>
            </a:r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д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/с «Сказка», корпус «Ручеёк»</a:t>
            </a:r>
          </a:p>
          <a:p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Ю.В.Шпаченко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403648" y="3356992"/>
            <a:ext cx="66967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формирование основ финансовой грамотности у детей старшего дошкольного возраста.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рамка для грамоты для детей с монетками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8136904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Bookman Old Style" pitchFamily="18" charset="0"/>
              </a:rPr>
              <a:t>Занятие </a:t>
            </a:r>
            <a:r>
              <a:rPr lang="ru-RU" sz="2700" b="1" dirty="0" smtClean="0">
                <a:latin typeface="Bookman Old Style" pitchFamily="18" charset="0"/>
              </a:rPr>
              <a:t>по финансовой грамотности </a:t>
            </a:r>
            <a:r>
              <a:rPr lang="ru-RU" sz="2700" b="1" dirty="0" smtClean="0">
                <a:latin typeface="Bookman Old Style" pitchFamily="18" charset="0"/>
              </a:rPr>
              <a:t/>
            </a:r>
            <a:br>
              <a:rPr lang="ru-RU" sz="2700" b="1" dirty="0" smtClean="0">
                <a:latin typeface="Bookman Old Style" pitchFamily="18" charset="0"/>
              </a:rPr>
            </a:br>
            <a:r>
              <a:rPr lang="ru-RU" sz="2700" b="1" dirty="0" smtClean="0">
                <a:latin typeface="Bookman Old Style" pitchFamily="18" charset="0"/>
              </a:rPr>
              <a:t>с использованием </a:t>
            </a:r>
            <a:r>
              <a:rPr lang="ru-RU" sz="2700" b="1" dirty="0" err="1" smtClean="0">
                <a:latin typeface="Bookman Old Style" pitchFamily="18" charset="0"/>
              </a:rPr>
              <a:t>квест-игры</a:t>
            </a:r>
            <a:r>
              <a:rPr lang="ru-RU" sz="3600" b="1" dirty="0" smtClean="0">
                <a:latin typeface="Bookman Old Style" pitchFamily="18" charset="0"/>
              </a:rPr>
              <a:t/>
            </a:r>
            <a:br>
              <a:rPr lang="ru-RU" sz="3600" b="1" dirty="0" smtClean="0">
                <a:latin typeface="Bookman Old Style" pitchFamily="18" charset="0"/>
              </a:rPr>
            </a:b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4000" b="1" dirty="0" smtClean="0">
                <a:latin typeface="Bookman Old Style" pitchFamily="18" charset="0"/>
              </a:rPr>
              <a:t>«В поисках золотого ключика»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229200"/>
            <a:ext cx="5112568" cy="108012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Подготовила воспитатель МАОУ ДОД </a:t>
            </a:r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д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/с «Сказка», корпус «Ручеёк»</a:t>
            </a:r>
          </a:p>
          <a:p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Ю.В.Шпаченко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403648" y="3356992"/>
            <a:ext cx="66967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формирование основ финансовой грамотности у детей старшего дошкольного возраста.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Иконка электронная почта: Иконки «Email» — скачай бесплатно PNG и вектор —  Независимое театральное объединение &quot;Зрительские симпатии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4664"/>
            <a:ext cx="6144172" cy="6144172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6084168" y="764704"/>
            <a:ext cx="1728192" cy="16561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1</a:t>
            </a:r>
            <a:endParaRPr lang="ru-RU" sz="13800" b="1" dirty="0"/>
          </a:p>
        </p:txBody>
      </p:sp>
      <p:pic>
        <p:nvPicPr>
          <p:cNvPr id="8" name="5216_pod-zvonok.ru_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67738" y="635793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Фон Лесная Полянка для детей - 30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026" name="Picture 2" descr="Буратино фон - 26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0"/>
            <a:ext cx="6450679" cy="6730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Фон Лесная Полянка для детей - 30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026" name="Picture 2" descr="Буратино фон - 26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0"/>
            <a:ext cx="6450679" cy="6730467"/>
          </a:xfrm>
          <a:prstGeom prst="rect">
            <a:avLst/>
          </a:prstGeom>
          <a:noFill/>
        </p:spPr>
      </p:pic>
      <p:pic>
        <p:nvPicPr>
          <p:cNvPr id="6" name="Без имен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84368" y="4293096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рамка для грамоты для детей с монетками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8136904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Bookman Old Style" pitchFamily="18" charset="0"/>
              </a:rPr>
              <a:t>Занятие </a:t>
            </a:r>
            <a:r>
              <a:rPr lang="ru-RU" sz="2700" b="1" dirty="0" smtClean="0">
                <a:latin typeface="Bookman Old Style" pitchFamily="18" charset="0"/>
              </a:rPr>
              <a:t>по финансовой грамотности </a:t>
            </a:r>
            <a:r>
              <a:rPr lang="ru-RU" sz="2700" b="1" dirty="0" smtClean="0">
                <a:latin typeface="Bookman Old Style" pitchFamily="18" charset="0"/>
              </a:rPr>
              <a:t/>
            </a:r>
            <a:br>
              <a:rPr lang="ru-RU" sz="2700" b="1" dirty="0" smtClean="0">
                <a:latin typeface="Bookman Old Style" pitchFamily="18" charset="0"/>
              </a:rPr>
            </a:br>
            <a:r>
              <a:rPr lang="ru-RU" sz="2700" b="1" dirty="0" smtClean="0">
                <a:latin typeface="Bookman Old Style" pitchFamily="18" charset="0"/>
              </a:rPr>
              <a:t>с использованием </a:t>
            </a:r>
            <a:r>
              <a:rPr lang="ru-RU" sz="2700" b="1" dirty="0" err="1" smtClean="0">
                <a:latin typeface="Bookman Old Style" pitchFamily="18" charset="0"/>
              </a:rPr>
              <a:t>квест-игры</a:t>
            </a:r>
            <a:r>
              <a:rPr lang="ru-RU" sz="3600" b="1" dirty="0" smtClean="0">
                <a:latin typeface="Bookman Old Style" pitchFamily="18" charset="0"/>
              </a:rPr>
              <a:t/>
            </a:r>
            <a:br>
              <a:rPr lang="ru-RU" sz="3600" b="1" dirty="0" smtClean="0">
                <a:latin typeface="Bookman Old Style" pitchFamily="18" charset="0"/>
              </a:rPr>
            </a:b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4000" b="1" dirty="0" smtClean="0">
                <a:latin typeface="Bookman Old Style" pitchFamily="18" charset="0"/>
              </a:rPr>
              <a:t>«В поисках золотого ключика»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229200"/>
            <a:ext cx="5112568" cy="108012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Подготовила воспитатель МАОУ ДОД </a:t>
            </a:r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д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/с «Сказка», корпус «Ручеёк»</a:t>
            </a:r>
          </a:p>
          <a:p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Ю.В.Шпаченко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403648" y="3356992"/>
            <a:ext cx="66967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формирование основ финансовой грамотности у детей старшего дошкольного возраста.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552728" cy="836712"/>
          </a:xfrm>
        </p:spPr>
        <p:txBody>
          <a:bodyPr>
            <a:noAutofit/>
          </a:bodyPr>
          <a:lstStyle/>
          <a:p>
            <a:pPr lvl="0"/>
            <a:r>
              <a:rPr lang="ru-RU" sz="3600" b="1" u="sng" dirty="0" smtClean="0"/>
              <a:t>1 Этап </a:t>
            </a:r>
            <a:r>
              <a:rPr lang="ru-RU" sz="3600" b="1" u="sng" dirty="0" smtClean="0"/>
              <a:t>«Первобытные деньги</a:t>
            </a:r>
            <a:r>
              <a:rPr lang="ru-RU" sz="3600" b="1" u="sng" dirty="0" smtClean="0"/>
              <a:t>»</a:t>
            </a:r>
            <a:r>
              <a:rPr lang="ru-RU" sz="3600" u="sng" dirty="0" smtClean="0"/>
              <a:t/>
            </a:r>
            <a:br>
              <a:rPr lang="ru-RU" sz="3600" u="sng" dirty="0" smtClean="0"/>
            </a:br>
            <a:endParaRPr lang="ru-RU" sz="3600" u="sng" dirty="0"/>
          </a:p>
        </p:txBody>
      </p:sp>
      <p:pic>
        <p:nvPicPr>
          <p:cNvPr id="4" name="Picture 2" descr="Первобытный человек мультяшный - векторные изображения, Первобытный человек  мультяшный картинки | Depositphoto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4544" y="0"/>
            <a:ext cx="2448272" cy="3822023"/>
          </a:xfrm>
          <a:prstGeom prst="rect">
            <a:avLst/>
          </a:prstGeom>
          <a:noFill/>
        </p:spPr>
      </p:pic>
      <p:pic>
        <p:nvPicPr>
          <p:cNvPr id="18438" name="Picture 6" descr="Шкура животного | Day R Wiki | Fando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692696"/>
            <a:ext cx="2052444" cy="2016224"/>
          </a:xfrm>
          <a:prstGeom prst="rect">
            <a:avLst/>
          </a:prstGeom>
          <a:noFill/>
        </p:spPr>
      </p:pic>
      <p:sp>
        <p:nvSpPr>
          <p:cNvPr id="18442" name="AutoShape 10" descr="Соль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4" name="AutoShape 12" descr="Соль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6" name="AutoShape 14" descr="Соль PNG изображения скачать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8" name="AutoShape 16" descr="Соль PNG изображения скачать бесплатн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0" name="AutoShape 18" descr="Соль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52" name="Picture 20" descr="Соль для коктейлей — Вечерам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404664"/>
            <a:ext cx="2029939" cy="2664296"/>
          </a:xfrm>
          <a:prstGeom prst="rect">
            <a:avLst/>
          </a:prstGeom>
          <a:noFill/>
        </p:spPr>
      </p:pic>
      <p:pic>
        <p:nvPicPr>
          <p:cNvPr id="18454" name="Picture 22" descr="Перья птиц на прозрачном фоне в 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2708920"/>
            <a:ext cx="1944216" cy="2037973"/>
          </a:xfrm>
          <a:prstGeom prst="rect">
            <a:avLst/>
          </a:prstGeom>
          <a:noFill/>
        </p:spPr>
      </p:pic>
      <p:pic>
        <p:nvPicPr>
          <p:cNvPr id="18456" name="Picture 24" descr="фон ракушки на прозрачном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365104"/>
            <a:ext cx="2983259" cy="1988840"/>
          </a:xfrm>
          <a:prstGeom prst="rect">
            <a:avLst/>
          </a:prstGeom>
          <a:noFill/>
        </p:spPr>
      </p:pic>
      <p:pic>
        <p:nvPicPr>
          <p:cNvPr id="18458" name="Picture 26" descr="Iphone Apple Clipart Smartphone - Телефон Прозрачном Фоне | Full Size PNG  Download | Seek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79712" y="2204864"/>
            <a:ext cx="2218103" cy="1800200"/>
          </a:xfrm>
          <a:prstGeom prst="rect">
            <a:avLst/>
          </a:prstGeom>
          <a:noFill/>
        </p:spPr>
      </p:pic>
      <p:sp>
        <p:nvSpPr>
          <p:cNvPr id="18460" name="AutoShape 28" descr="Наклейка киндер сюрприз всегда дарит радость PNG - AVATAN PL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62" name="Picture 30" descr="НАБОР Яйцо шоколадное Kinder КИНДЕР Сюрприз серия для девочек 36 шт по 20 г  ! Новогодние сладкие подарки 53923049 купить в интернет-магазине Wildberrie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763447">
            <a:off x="7340782" y="5123109"/>
            <a:ext cx="1209685" cy="1612913"/>
          </a:xfrm>
          <a:prstGeom prst="rect">
            <a:avLst/>
          </a:prstGeom>
          <a:noFill/>
        </p:spPr>
      </p:pic>
      <p:pic>
        <p:nvPicPr>
          <p:cNvPr id="18464" name="Picture 32" descr="рыба на прозрачном фоне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79912" y="4869160"/>
            <a:ext cx="2483768" cy="1650671"/>
          </a:xfrm>
          <a:prstGeom prst="rect">
            <a:avLst/>
          </a:prstGeom>
          <a:noFill/>
        </p:spPr>
      </p:pic>
      <p:pic>
        <p:nvPicPr>
          <p:cNvPr id="18466" name="Picture 34" descr="Зерна овса стоковое фото. изображение насчитывающей ð·ðµñ€ð½ð° - 367650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11960" y="2996952"/>
            <a:ext cx="2603679" cy="1728192"/>
          </a:xfrm>
          <a:prstGeom prst="rect">
            <a:avLst/>
          </a:prstGeom>
          <a:noFill/>
        </p:spPr>
      </p:pic>
      <p:pic>
        <p:nvPicPr>
          <p:cNvPr id="22" name="6_sto-k-odnomu-ne-pra_ilnyy-ot_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23" name="jg-032316-sfx-elearning-correct-answer-sound-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showWhenStopped="0"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18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79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79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79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79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79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8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379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8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052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8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10528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рамка для грамоты для детей с монетками: 2 тыс изображений найдено в Яндекс 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8136904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Bookman Old Style" pitchFamily="18" charset="0"/>
              </a:rPr>
              <a:t>Занятие </a:t>
            </a:r>
            <a:r>
              <a:rPr lang="ru-RU" sz="2700" b="1" dirty="0" smtClean="0">
                <a:latin typeface="Bookman Old Style" pitchFamily="18" charset="0"/>
              </a:rPr>
              <a:t>по финансовой грамотности </a:t>
            </a:r>
            <a:r>
              <a:rPr lang="ru-RU" sz="2700" b="1" dirty="0" smtClean="0">
                <a:latin typeface="Bookman Old Style" pitchFamily="18" charset="0"/>
              </a:rPr>
              <a:t/>
            </a:r>
            <a:br>
              <a:rPr lang="ru-RU" sz="2700" b="1" dirty="0" smtClean="0">
                <a:latin typeface="Bookman Old Style" pitchFamily="18" charset="0"/>
              </a:rPr>
            </a:br>
            <a:r>
              <a:rPr lang="ru-RU" sz="2700" b="1" dirty="0" smtClean="0">
                <a:latin typeface="Bookman Old Style" pitchFamily="18" charset="0"/>
              </a:rPr>
              <a:t>с использованием </a:t>
            </a:r>
            <a:r>
              <a:rPr lang="ru-RU" sz="2700" b="1" dirty="0" err="1" smtClean="0">
                <a:latin typeface="Bookman Old Style" pitchFamily="18" charset="0"/>
              </a:rPr>
              <a:t>квест-игры</a:t>
            </a:r>
            <a:r>
              <a:rPr lang="ru-RU" sz="3600" b="1" dirty="0" smtClean="0">
                <a:latin typeface="Bookman Old Style" pitchFamily="18" charset="0"/>
              </a:rPr>
              <a:t/>
            </a:r>
            <a:br>
              <a:rPr lang="ru-RU" sz="3600" b="1" dirty="0" smtClean="0">
                <a:latin typeface="Bookman Old Style" pitchFamily="18" charset="0"/>
              </a:rPr>
            </a:br>
            <a:r>
              <a:rPr lang="ru-RU" sz="3600" dirty="0" smtClean="0">
                <a:latin typeface="Bookman Old Style" pitchFamily="18" charset="0"/>
              </a:rPr>
              <a:t/>
            </a:r>
            <a:br>
              <a:rPr lang="ru-RU" sz="3600" dirty="0" smtClean="0">
                <a:latin typeface="Bookman Old Style" pitchFamily="18" charset="0"/>
              </a:rPr>
            </a:br>
            <a:r>
              <a:rPr lang="ru-RU" sz="4000" b="1" dirty="0" smtClean="0">
                <a:latin typeface="Bookman Old Style" pitchFamily="18" charset="0"/>
              </a:rPr>
              <a:t>«В поисках золотого ключика»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229200"/>
            <a:ext cx="5112568" cy="108012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Подготовила воспитатель МАОУ ДОД </a:t>
            </a:r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д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/с «Сказка», корпус «Ручеёк»</a:t>
            </a:r>
          </a:p>
          <a:p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</a:rPr>
              <a:t>Ю.В.Шпаченко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403648" y="3356992"/>
            <a:ext cx="66967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формирование основ финансовой грамотности у детей старшего дошкольного возраста.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Иконка электронная почта: Иконки «Email» — скачай бесплатно PNG и вектор —  Независимое театральное объединение &quot;Зрительские симпатии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4664"/>
            <a:ext cx="6144172" cy="6144172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6084168" y="764704"/>
            <a:ext cx="1728192" cy="16561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smtClean="0"/>
              <a:t>1</a:t>
            </a:r>
            <a:endParaRPr lang="ru-RU" sz="13800" b="1" dirty="0"/>
          </a:p>
        </p:txBody>
      </p:sp>
      <p:pic>
        <p:nvPicPr>
          <p:cNvPr id="8" name="5216_pod-zvonok.ru_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67738" y="635793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Фон поляна Изображения – скачать бесплатно на Freepi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1507" name="Picture 3" descr="C:\Users\uzer\Downloads\Буратино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483768" y="321582"/>
            <a:ext cx="6948264" cy="6536418"/>
          </a:xfrm>
          <a:prstGeom prst="rect">
            <a:avLst/>
          </a:prstGeom>
          <a:noFill/>
        </p:spPr>
      </p:pic>
      <p:pic>
        <p:nvPicPr>
          <p:cNvPr id="7" name="Без имени_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124</Words>
  <Application>Microsoft Office PowerPoint</Application>
  <PresentationFormat>Экран (4:3)</PresentationFormat>
  <Paragraphs>19</Paragraphs>
  <Slides>10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Занятие по финансовой грамотности  с использованием квест-игры  «В поисках золотого ключика» </vt:lpstr>
      <vt:lpstr>Слайд 2</vt:lpstr>
      <vt:lpstr>Слайд 3</vt:lpstr>
      <vt:lpstr>Слайд 4</vt:lpstr>
      <vt:lpstr>Занятие по финансовой грамотности  с использованием квест-игры  «В поисках золотого ключика» </vt:lpstr>
      <vt:lpstr>1 Этап «Первобытные деньги» </vt:lpstr>
      <vt:lpstr>Занятие по финансовой грамотности  с использованием квест-игры  «В поисках золотого ключика» </vt:lpstr>
      <vt:lpstr>Слайд 8</vt:lpstr>
      <vt:lpstr>Слайд 9</vt:lpstr>
      <vt:lpstr>Занятие по финансовой грамотности  с использованием квест-игры  «В поисках золотого ключика»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uzer</cp:lastModifiedBy>
  <cp:revision>15</cp:revision>
  <dcterms:created xsi:type="dcterms:W3CDTF">2023-01-16T16:42:21Z</dcterms:created>
  <dcterms:modified xsi:type="dcterms:W3CDTF">2023-01-28T08:40:13Z</dcterms:modified>
</cp:coreProperties>
</file>