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70704-914D-4515-8773-D16FFD63BBF7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20764-5A5C-4127-A5E3-50421DF327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9899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70704-914D-4515-8773-D16FFD63BBF7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20764-5A5C-4127-A5E3-50421DF327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5919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70704-914D-4515-8773-D16FFD63BBF7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20764-5A5C-4127-A5E3-50421DF327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5328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70704-914D-4515-8773-D16FFD63BBF7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20764-5A5C-4127-A5E3-50421DF327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62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70704-914D-4515-8773-D16FFD63BBF7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20764-5A5C-4127-A5E3-50421DF327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7990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70704-914D-4515-8773-D16FFD63BBF7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20764-5A5C-4127-A5E3-50421DF327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5421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70704-914D-4515-8773-D16FFD63BBF7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20764-5A5C-4127-A5E3-50421DF327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1248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70704-914D-4515-8773-D16FFD63BBF7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20764-5A5C-4127-A5E3-50421DF327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9875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70704-914D-4515-8773-D16FFD63BBF7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20764-5A5C-4127-A5E3-50421DF327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3995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70704-914D-4515-8773-D16FFD63BBF7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20764-5A5C-4127-A5E3-50421DF327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9339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70704-914D-4515-8773-D16FFD63BBF7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20764-5A5C-4127-A5E3-50421DF327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7562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70704-914D-4515-8773-D16FFD63BBF7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20764-5A5C-4127-A5E3-50421DF327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7654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-599768"/>
            <a:ext cx="9144000" cy="1573161"/>
          </a:xfrm>
        </p:spPr>
        <p:txBody>
          <a:bodyPr>
            <a:normAutofit/>
          </a:bodyPr>
          <a:lstStyle/>
          <a:p>
            <a:r>
              <a:rPr lang="en-US" b="1" dirty="0" smtClean="0"/>
              <a:t>A Typical English House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229032"/>
            <a:ext cx="9144000" cy="934065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Semi – </a:t>
            </a:r>
            <a:r>
              <a:rPr lang="en-US" sz="4400" b="1" u="sng" dirty="0" smtClean="0"/>
              <a:t>detached</a:t>
            </a:r>
            <a:r>
              <a:rPr lang="en-US" sz="4400" dirty="0" smtClean="0"/>
              <a:t> House</a:t>
            </a:r>
          </a:p>
          <a:p>
            <a:endParaRPr lang="ru-RU" sz="4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b="4918"/>
          <a:stretch/>
        </p:blipFill>
        <p:spPr>
          <a:xfrm>
            <a:off x="2821858" y="1927123"/>
            <a:ext cx="6843252" cy="4562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04983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01446"/>
            <a:ext cx="9144000" cy="5545394"/>
          </a:xfrm>
        </p:spPr>
        <p:txBody>
          <a:bodyPr>
            <a:noAutofit/>
          </a:bodyPr>
          <a:lstStyle/>
          <a:p>
            <a:pPr algn="l"/>
            <a:r>
              <a:rPr lang="en-US" sz="2700" dirty="0"/>
              <a:t>Semi-detached </a:t>
            </a:r>
            <a:r>
              <a:rPr lang="en-US" sz="2700" dirty="0" smtClean="0"/>
              <a:t>Houses</a:t>
            </a:r>
            <a:br>
              <a:rPr lang="en-US" sz="2700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Hi</a:t>
            </a:r>
            <a:r>
              <a:rPr lang="en-US" sz="2700" dirty="0"/>
              <a:t>, my name's John and I'm from England.</a:t>
            </a:r>
            <a:br>
              <a:rPr lang="en-US" sz="2700" dirty="0"/>
            </a:br>
            <a:r>
              <a:rPr lang="en-US" sz="2700" dirty="0"/>
              <a:t>My house is a semi-detached house made of bricks. In my house there are three rooms downstairs and four rooms upstairs. Downstairs, there </a:t>
            </a:r>
            <a:r>
              <a:rPr lang="en-US" sz="2700" b="1" dirty="0">
                <a:solidFill>
                  <a:srgbClr val="FF0000"/>
                </a:solidFill>
              </a:rPr>
              <a:t>is</a:t>
            </a:r>
            <a:r>
              <a:rPr lang="en-US" sz="2700" dirty="0"/>
              <a:t> a living room, a kitchen and a bathroom. Some houses </a:t>
            </a:r>
            <a:r>
              <a:rPr lang="en-US" sz="2700" b="1" dirty="0">
                <a:solidFill>
                  <a:srgbClr val="FF0000"/>
                </a:solidFill>
              </a:rPr>
              <a:t>have</a:t>
            </a:r>
            <a:r>
              <a:rPr lang="en-US" sz="2700" b="1" dirty="0"/>
              <a:t> </a:t>
            </a:r>
            <a:r>
              <a:rPr lang="en-US" sz="2700" dirty="0"/>
              <a:t>got a fireplace in the living room but we haven't got one. We've got central heating </a:t>
            </a:r>
            <a:r>
              <a:rPr lang="en-US" sz="2700" b="1" dirty="0">
                <a:solidFill>
                  <a:srgbClr val="FF0000"/>
                </a:solidFill>
              </a:rPr>
              <a:t>in</a:t>
            </a:r>
            <a:r>
              <a:rPr lang="en-US" sz="2700" dirty="0"/>
              <a:t> all the rooms. </a:t>
            </a:r>
            <a:r>
              <a:rPr lang="en-US" sz="2700" dirty="0" smtClean="0"/>
              <a:t>Upstairs,</a:t>
            </a:r>
            <a:r>
              <a:rPr lang="ru-RU" sz="2700" dirty="0" smtClean="0"/>
              <a:t> </a:t>
            </a:r>
            <a:r>
              <a:rPr lang="en-US" sz="2700" dirty="0" smtClean="0"/>
              <a:t>there </a:t>
            </a:r>
            <a:r>
              <a:rPr lang="en-US" sz="2700" dirty="0"/>
              <a:t>are three bedrooms and a bathroom. All the rooms have got carpets to keep us warm. Outside </a:t>
            </a:r>
            <a:r>
              <a:rPr lang="en-US" sz="2700" b="1" dirty="0" smtClean="0">
                <a:solidFill>
                  <a:srgbClr val="FF0000"/>
                </a:solidFill>
              </a:rPr>
              <a:t>the</a:t>
            </a:r>
            <a:r>
              <a:rPr lang="en-US" sz="2700" dirty="0" smtClean="0">
                <a:solidFill>
                  <a:srgbClr val="FF0000"/>
                </a:solidFill>
              </a:rPr>
              <a:t> </a:t>
            </a:r>
            <a:r>
              <a:rPr lang="en-US" sz="2700" dirty="0" smtClean="0"/>
              <a:t>house </a:t>
            </a:r>
            <a:r>
              <a:rPr lang="en-US" sz="2700" dirty="0"/>
              <a:t>there is a back garden </a:t>
            </a:r>
            <a:r>
              <a:rPr lang="en-US" sz="2700" b="1" dirty="0">
                <a:solidFill>
                  <a:srgbClr val="FF0000"/>
                </a:solidFill>
              </a:rPr>
              <a:t>and</a:t>
            </a:r>
            <a:r>
              <a:rPr lang="en-US" sz="2700" b="1" dirty="0"/>
              <a:t> </a:t>
            </a:r>
            <a:r>
              <a:rPr lang="en-US" sz="2700" dirty="0"/>
              <a:t>a front garden with a lot of flowers</a:t>
            </a:r>
            <a:r>
              <a:rPr lang="en-US" sz="2700" dirty="0" smtClean="0"/>
              <a:t>.</a:t>
            </a:r>
            <a:br>
              <a:rPr lang="en-US" sz="2700" dirty="0" smtClean="0"/>
            </a:br>
            <a:r>
              <a:rPr lang="en-US" sz="2700" dirty="0"/>
              <a:t/>
            </a:r>
            <a:br>
              <a:rPr lang="en-US" sz="2700" dirty="0"/>
            </a:br>
            <a:r>
              <a:rPr lang="ru-RU" sz="2700" dirty="0" smtClean="0"/>
              <a:t>1 правильный ответ – 1 балл (всего 5 баллов).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xmlns="" val="2173950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82242650"/>
              </p:ext>
            </p:extLst>
          </p:nvPr>
        </p:nvGraphicFramePr>
        <p:xfrm>
          <a:off x="589934" y="599766"/>
          <a:ext cx="11061292" cy="583052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65323">
                  <a:extLst>
                    <a:ext uri="{9D8B030D-6E8A-4147-A177-3AD203B41FA5}">
                      <a16:colId xmlns:a16="http://schemas.microsoft.com/office/drawing/2014/main" xmlns="" val="894097881"/>
                    </a:ext>
                  </a:extLst>
                </a:gridCol>
                <a:gridCol w="2765323">
                  <a:extLst>
                    <a:ext uri="{9D8B030D-6E8A-4147-A177-3AD203B41FA5}">
                      <a16:colId xmlns:a16="http://schemas.microsoft.com/office/drawing/2014/main" xmlns="" val="2103599269"/>
                    </a:ext>
                  </a:extLst>
                </a:gridCol>
                <a:gridCol w="2765323">
                  <a:extLst>
                    <a:ext uri="{9D8B030D-6E8A-4147-A177-3AD203B41FA5}">
                      <a16:colId xmlns:a16="http://schemas.microsoft.com/office/drawing/2014/main" xmlns="" val="1663259361"/>
                    </a:ext>
                  </a:extLst>
                </a:gridCol>
                <a:gridCol w="2765323">
                  <a:extLst>
                    <a:ext uri="{9D8B030D-6E8A-4147-A177-3AD203B41FA5}">
                      <a16:colId xmlns:a16="http://schemas.microsoft.com/office/drawing/2014/main" xmlns="" val="3046700929"/>
                    </a:ext>
                  </a:extLst>
                </a:gridCol>
              </a:tblGrid>
              <a:tr h="988794">
                <a:tc gridSpan="4"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Make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</a:rPr>
                        <a:t> notes under the headings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94808720"/>
                  </a:ext>
                </a:extLst>
              </a:tr>
              <a:tr h="968347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Type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Inside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Outside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Special features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84984260"/>
                  </a:ext>
                </a:extLst>
              </a:tr>
              <a:tr h="968347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3618385"/>
                  </a:ext>
                </a:extLst>
              </a:tr>
              <a:tr h="968347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4825947"/>
                  </a:ext>
                </a:extLst>
              </a:tr>
              <a:tr h="1936694">
                <a:tc gridSpan="4">
                  <a:txBody>
                    <a:bodyPr/>
                    <a:lstStyle/>
                    <a:p>
                      <a:pPr algn="l"/>
                      <a:endParaRPr lang="ru-RU" dirty="0" smtClean="0"/>
                    </a:p>
                    <a:p>
                      <a:pPr algn="l"/>
                      <a:r>
                        <a:rPr lang="en-US" sz="2400" dirty="0" smtClean="0"/>
                        <a:t>1 </a:t>
                      </a:r>
                      <a:r>
                        <a:rPr lang="ru-RU" sz="2400" dirty="0" smtClean="0"/>
                        <a:t>слово</a:t>
                      </a:r>
                      <a:r>
                        <a:rPr lang="ru-RU" sz="2400" baseline="0" dirty="0" smtClean="0"/>
                        <a:t> или словосочетание – 1 балл ( всего 6 баллов).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90959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20741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1520" y="829994"/>
            <a:ext cx="10789920" cy="5345723"/>
          </a:xfrm>
        </p:spPr>
        <p:txBody>
          <a:bodyPr>
            <a:normAutofit fontScale="90000"/>
          </a:bodyPr>
          <a:lstStyle/>
          <a:p>
            <a:pPr algn="l"/>
            <a:r>
              <a:rPr lang="en-US" sz="3100" b="1" dirty="0" smtClean="0"/>
              <a:t>Plan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en-US" sz="3100" b="1" dirty="0" smtClean="0"/>
              <a:t>type</a:t>
            </a:r>
            <a:r>
              <a:rPr lang="en-US" sz="3100" b="1" dirty="0" smtClean="0"/>
              <a:t>:</a:t>
            </a:r>
            <a:r>
              <a:rPr lang="en-US" sz="3100" dirty="0" smtClean="0"/>
              <a:t> Semi-detached House</a:t>
            </a:r>
            <a:br>
              <a:rPr lang="en-US" sz="3100" dirty="0" smtClean="0"/>
            </a:br>
            <a:r>
              <a:rPr lang="en-US" sz="3100" b="1" dirty="0" smtClean="0"/>
              <a:t>inside:</a:t>
            </a:r>
            <a:r>
              <a:rPr lang="en-US" sz="3100" dirty="0" smtClean="0"/>
              <a:t> three rooms downstairs and four rooms upstairs</a:t>
            </a:r>
            <a:br>
              <a:rPr lang="en-US" sz="3100" dirty="0" smtClean="0"/>
            </a:br>
            <a:r>
              <a:rPr lang="en-US" sz="3100" b="1" dirty="0" smtClean="0"/>
              <a:t>outside:</a:t>
            </a:r>
            <a:r>
              <a:rPr lang="en-US" sz="3100" dirty="0" smtClean="0"/>
              <a:t> a back garden and a front garden with a lot of flowers</a:t>
            </a:r>
            <a:br>
              <a:rPr lang="en-US" sz="3100" dirty="0" smtClean="0"/>
            </a:br>
            <a:r>
              <a:rPr lang="en-US" sz="3100" b="1" dirty="0" smtClean="0"/>
              <a:t>special features: </a:t>
            </a:r>
            <a:r>
              <a:rPr lang="en-US" sz="3100" dirty="0" smtClean="0"/>
              <a:t>central </a:t>
            </a:r>
            <a:r>
              <a:rPr lang="en-US" sz="3100" dirty="0" smtClean="0"/>
              <a:t>heating</a:t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>I want to tell you about …</a:t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200" dirty="0" smtClean="0">
                <a:solidFill>
                  <a:srgbClr val="FF0000"/>
                </a:solidFill>
              </a:rPr>
              <a:t>There is …</a:t>
            </a:r>
            <a:r>
              <a:rPr lang="en-US" sz="3100" dirty="0" smtClean="0">
                <a:solidFill>
                  <a:srgbClr val="FF0000"/>
                </a:solidFill>
              </a:rPr>
              <a:t/>
            </a:r>
            <a:br>
              <a:rPr lang="en-US" sz="3100" dirty="0" smtClean="0">
                <a:solidFill>
                  <a:srgbClr val="FF0000"/>
                </a:solidFill>
              </a:rPr>
            </a:br>
            <a:r>
              <a:rPr lang="en-US" sz="3100" dirty="0" smtClean="0">
                <a:solidFill>
                  <a:srgbClr val="FF0000"/>
                </a:solidFill>
              </a:rPr>
              <a:t>There are …</a:t>
            </a:r>
            <a:r>
              <a:rPr lang="ru-RU" sz="3100" dirty="0" smtClean="0">
                <a:solidFill>
                  <a:srgbClr val="FF0000"/>
                </a:solidFill>
              </a:rPr>
              <a:t/>
            </a:r>
            <a:br>
              <a:rPr lang="ru-RU" sz="3100" dirty="0" smtClean="0">
                <a:solidFill>
                  <a:srgbClr val="FF000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4 – </a:t>
            </a:r>
            <a:r>
              <a:rPr lang="ru-RU" sz="2800" dirty="0" smtClean="0"/>
              <a:t>6</a:t>
            </a:r>
            <a:r>
              <a:rPr lang="en-US" sz="2800" dirty="0" smtClean="0"/>
              <a:t> </a:t>
            </a:r>
            <a:r>
              <a:rPr lang="ru-RU" sz="2800" dirty="0" smtClean="0"/>
              <a:t>предложений – 4 – 6 баллов</a:t>
            </a: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33</Words>
  <Application>Microsoft Office PowerPoint</Application>
  <PresentationFormat>Произвольный</PresentationFormat>
  <Paragraphs>11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A Typical English House</vt:lpstr>
      <vt:lpstr>Semi-detached Houses  Hi, my name's John and I'm from England. My house is a semi-detached house made of bricks. In my house there are three rooms downstairs and four rooms upstairs. Downstairs, there is a living room, a kitchen and a bathroom. Some houses have got a fireplace in the living room but we haven't got one. We've got central heating in all the rooms. Upstairs, there are three bedrooms and a bathroom. All the rooms have got carpets to keep us warm. Outside the house there is a back garden and a front garden with a lot of flowers.  1 правильный ответ – 1 балл (всего 5 баллов).</vt:lpstr>
      <vt:lpstr>Слайд 3</vt:lpstr>
      <vt:lpstr>Plan  type: Semi-detached House inside: three rooms downstairs and four rooms upstairs outside: a back garden and a front garden with a lot of flowers special features: central heating  I want to tell you about …  There is … There are …  4 – 6 предложений – 4 – 6 баллов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Typical English House</dc:title>
  <dc:creator>Ученик ЕСШ №2</dc:creator>
  <cp:lastModifiedBy>User</cp:lastModifiedBy>
  <cp:revision>9</cp:revision>
  <dcterms:created xsi:type="dcterms:W3CDTF">2024-02-02T04:31:02Z</dcterms:created>
  <dcterms:modified xsi:type="dcterms:W3CDTF">2024-02-02T19:22:21Z</dcterms:modified>
</cp:coreProperties>
</file>