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0" r:id="rId3"/>
    <p:sldId id="277" r:id="rId4"/>
    <p:sldId id="278" r:id="rId5"/>
    <p:sldId id="279" r:id="rId6"/>
    <p:sldId id="275" r:id="rId7"/>
    <p:sldId id="276" r:id="rId8"/>
    <p:sldId id="267" r:id="rId9"/>
    <p:sldId id="273" r:id="rId10"/>
    <p:sldId id="282" r:id="rId11"/>
    <p:sldId id="268" r:id="rId12"/>
    <p:sldId id="270" r:id="rId13"/>
    <p:sldId id="274" r:id="rId14"/>
    <p:sldId id="281" r:id="rId15"/>
    <p:sldId id="271" r:id="rId16"/>
    <p:sldId id="272" r:id="rId17"/>
    <p:sldId id="283" r:id="rId18"/>
    <p:sldId id="259" r:id="rId19"/>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Calibri" pitchFamily="34" charset="0"/>
        <a:ea typeface="Helvetica Neue"/>
        <a:cs typeface="Helvetica Neue"/>
        <a:sym typeface="Calibri" pitchFamily="34" charset="0"/>
      </a:defRPr>
    </a:lvl1pPr>
    <a:lvl2pPr marL="457200" algn="l" rtl="0" fontAlgn="base">
      <a:spcBef>
        <a:spcPct val="0"/>
      </a:spcBef>
      <a:spcAft>
        <a:spcPct val="0"/>
      </a:spcAft>
      <a:defRPr kern="1200">
        <a:solidFill>
          <a:schemeClr val="tx1"/>
        </a:solidFill>
        <a:latin typeface="Calibri" pitchFamily="34" charset="0"/>
        <a:ea typeface="Helvetica Neue"/>
        <a:cs typeface="Helvetica Neue"/>
        <a:sym typeface="Calibri" pitchFamily="34" charset="0"/>
      </a:defRPr>
    </a:lvl2pPr>
    <a:lvl3pPr marL="914400" algn="l" rtl="0" fontAlgn="base">
      <a:spcBef>
        <a:spcPct val="0"/>
      </a:spcBef>
      <a:spcAft>
        <a:spcPct val="0"/>
      </a:spcAft>
      <a:defRPr kern="1200">
        <a:solidFill>
          <a:schemeClr val="tx1"/>
        </a:solidFill>
        <a:latin typeface="Calibri" pitchFamily="34" charset="0"/>
        <a:ea typeface="Helvetica Neue"/>
        <a:cs typeface="Helvetica Neue"/>
        <a:sym typeface="Calibri" pitchFamily="34" charset="0"/>
      </a:defRPr>
    </a:lvl3pPr>
    <a:lvl4pPr marL="1371600" algn="l" rtl="0" fontAlgn="base">
      <a:spcBef>
        <a:spcPct val="0"/>
      </a:spcBef>
      <a:spcAft>
        <a:spcPct val="0"/>
      </a:spcAft>
      <a:defRPr kern="1200">
        <a:solidFill>
          <a:schemeClr val="tx1"/>
        </a:solidFill>
        <a:latin typeface="Calibri" pitchFamily="34" charset="0"/>
        <a:ea typeface="Helvetica Neue"/>
        <a:cs typeface="Helvetica Neue"/>
        <a:sym typeface="Calibri" pitchFamily="34" charset="0"/>
      </a:defRPr>
    </a:lvl4pPr>
    <a:lvl5pPr marL="1828800" algn="l" rtl="0" fontAlgn="base">
      <a:spcBef>
        <a:spcPct val="0"/>
      </a:spcBef>
      <a:spcAft>
        <a:spcPct val="0"/>
      </a:spcAft>
      <a:defRPr kern="1200">
        <a:solidFill>
          <a:schemeClr val="tx1"/>
        </a:solidFill>
        <a:latin typeface="Calibri" pitchFamily="34" charset="0"/>
        <a:ea typeface="Helvetica Neue"/>
        <a:cs typeface="Helvetica Neue"/>
        <a:sym typeface="Calibri" pitchFamily="34" charset="0"/>
      </a:defRPr>
    </a:lvl5pPr>
    <a:lvl6pPr marL="2286000" algn="l" defTabSz="914400" rtl="0" eaLnBrk="1" latinLnBrk="0" hangingPunct="1">
      <a:defRPr kern="1200">
        <a:solidFill>
          <a:schemeClr val="tx1"/>
        </a:solidFill>
        <a:latin typeface="Calibri" pitchFamily="34" charset="0"/>
        <a:ea typeface="Helvetica Neue"/>
        <a:cs typeface="Helvetica Neue"/>
        <a:sym typeface="Calibri" pitchFamily="34" charset="0"/>
      </a:defRPr>
    </a:lvl6pPr>
    <a:lvl7pPr marL="2743200" algn="l" defTabSz="914400" rtl="0" eaLnBrk="1" latinLnBrk="0" hangingPunct="1">
      <a:defRPr kern="1200">
        <a:solidFill>
          <a:schemeClr val="tx1"/>
        </a:solidFill>
        <a:latin typeface="Calibri" pitchFamily="34" charset="0"/>
        <a:ea typeface="Helvetica Neue"/>
        <a:cs typeface="Helvetica Neue"/>
        <a:sym typeface="Calibri" pitchFamily="34" charset="0"/>
      </a:defRPr>
    </a:lvl7pPr>
    <a:lvl8pPr marL="3200400" algn="l" defTabSz="914400" rtl="0" eaLnBrk="1" latinLnBrk="0" hangingPunct="1">
      <a:defRPr kern="1200">
        <a:solidFill>
          <a:schemeClr val="tx1"/>
        </a:solidFill>
        <a:latin typeface="Calibri" pitchFamily="34" charset="0"/>
        <a:ea typeface="Helvetica Neue"/>
        <a:cs typeface="Helvetica Neue"/>
        <a:sym typeface="Calibri" pitchFamily="34" charset="0"/>
      </a:defRPr>
    </a:lvl8pPr>
    <a:lvl9pPr marL="3657600" algn="l" defTabSz="914400" rtl="0" eaLnBrk="1" latinLnBrk="0" hangingPunct="1">
      <a:defRPr kern="1200">
        <a:solidFill>
          <a:schemeClr val="tx1"/>
        </a:solidFill>
        <a:latin typeface="Calibri" pitchFamily="34" charset="0"/>
        <a:ea typeface="Helvetica Neue"/>
        <a:cs typeface="Helvetica Neue"/>
        <a:sym typeface="Calibri"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DD4EA"/>
          </a:solidFill>
        </a:fill>
      </a:tcStyle>
    </a:wholeTbl>
    <a:band2H>
      <a:tcTxStyle/>
      <a:tcStyle>
        <a:tcBdr/>
        <a:fill>
          <a:solidFill>
            <a:srgbClr val="E8EBF5"/>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472C4"/>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472C4"/>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504"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noProof="0">
              <a:sym typeface="Helvetica Neue"/>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noProof="0">
              <a:sym typeface="Helvetica Neue"/>
            </a:endParaRPr>
          </a:p>
        </p:txBody>
      </p:sp>
    </p:spTree>
  </p:cSld>
  <p:clrMap bg1="lt1" tx1="dk1" bg2="lt2" tx2="dk2" accent1="accent1" accent2="accent2" accent3="accent3" accent4="accent4" accent5="accent5" accent6="accent6" hlink="hlink" folHlink="folHlink"/>
  <p:notesStyle>
    <a:lvl1pPr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1pPr>
    <a:lvl2pPr marL="742950" indent="-28575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2pPr>
    <a:lvl3pPr marL="11430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3pPr>
    <a:lvl4pPr marL="16002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4pPr>
    <a:lvl5pPr marL="20574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Титульный слайд">
    <p:spTree>
      <p:nvGrpSpPr>
        <p:cNvPr id="1" name=""/>
        <p:cNvGrpSpPr/>
        <p:nvPr/>
      </p:nvGrpSpPr>
      <p:grpSpPr>
        <a:xfrm>
          <a:off x="0" y="0"/>
          <a:ext cx="0" cy="0"/>
          <a:chOff x="0" y="0"/>
          <a:chExt cx="0" cy="0"/>
        </a:xfrm>
      </p:grpSpPr>
      <p:sp>
        <p:nvSpPr>
          <p:cNvPr id="6" name="Shape 6"/>
          <p:cNvSpPr>
            <a:spLocks noGrp="1"/>
          </p:cNvSpPr>
          <p:nvPr>
            <p:ph type="title"/>
          </p:nvPr>
        </p:nvSpPr>
        <p:spPr>
          <a:xfrm>
            <a:off x="1524000" y="0"/>
            <a:ext cx="9144000" cy="3509963"/>
          </a:xfrm>
          <a:prstGeom prst="rect">
            <a:avLst/>
          </a:prstGeom>
        </p:spPr>
        <p:txBody>
          <a:bodyPr anchor="b"/>
          <a:lstStyle>
            <a:lvl1pPr algn="ctr">
              <a:defRPr sz="6000"/>
            </a:lvl1pPr>
          </a:lstStyle>
          <a:p>
            <a:pPr lvl="0"/>
            <a:r>
              <a:rPr/>
              <a:t>Образец заголовка</a:t>
            </a:r>
          </a:p>
        </p:txBody>
      </p:sp>
      <p:sp>
        <p:nvSpPr>
          <p:cNvPr id="7" name="Shape 7"/>
          <p:cNvSpPr>
            <a:spLocks noGrp="1"/>
          </p:cNvSpPr>
          <p:nvPr>
            <p:ph type="body" idx="1"/>
          </p:nvPr>
        </p:nvSpPr>
        <p:spPr>
          <a:xfrm>
            <a:off x="1524000" y="3602037"/>
            <a:ext cx="9144000" cy="3255963"/>
          </a:xfrm>
          <a:prstGeom prst="rect">
            <a:avLst/>
          </a:prstGeom>
        </p:spPr>
        <p:txBody>
          <a:bodyPr/>
          <a:lstStyle>
            <a:lvl1pPr marL="0" indent="0" algn="ctr">
              <a:buSzTx/>
              <a:buFontTx/>
              <a:buNone/>
              <a:defRPr sz="2400"/>
            </a:lvl1pPr>
          </a:lstStyle>
          <a:p>
            <a:pPr lvl="0"/>
            <a:r>
              <a:rPr/>
              <a:t>Образец подзаголовка</a:t>
            </a:r>
          </a:p>
        </p:txBody>
      </p:sp>
      <p:sp>
        <p:nvSpPr>
          <p:cNvPr id="4" name="Shape 4"/>
          <p:cNvSpPr>
            <a:spLocks noGrp="1"/>
          </p:cNvSpPr>
          <p:nvPr>
            <p:ph type="sldNum" sz="quarter" idx="10"/>
          </p:nvPr>
        </p:nvSpPr>
        <p:spPr>
          <a:ln/>
        </p:spPr>
        <p:txBody>
          <a:bodyPr/>
          <a:lstStyle>
            <a:lvl1pPr>
              <a:defRPr/>
            </a:lvl1pPr>
          </a:lstStyle>
          <a:p>
            <a:pPr>
              <a:defRPr/>
            </a:pPr>
            <a:fld id="{A5EED691-196E-445E-AD8C-2CD03AAD76FF}" type="slidenum">
              <a:rPr lang="ru-RU"/>
              <a:pPr>
                <a:defRPr/>
              </a:pPr>
              <a:t>‹#›</a:t>
            </a:fld>
            <a:endParaRPr lang="ru-RU"/>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Заголовок и вертикальный текст">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r>
              <a:rPr/>
              <a:t>Образец заголовка</a:t>
            </a:r>
          </a:p>
        </p:txBody>
      </p:sp>
      <p:sp>
        <p:nvSpPr>
          <p:cNvPr id="40" name="Shape 40"/>
          <p:cNvSpPr>
            <a:spLocks noGrp="1"/>
          </p:cNvSpPr>
          <p:nvPr>
            <p:ph type="body" idx="1"/>
          </p:nvPr>
        </p:nvSpPr>
        <p:spPr>
          <a:prstGeom prst="rect">
            <a:avLst/>
          </a:prstGeom>
        </p:spPr>
        <p:txBody>
          <a:bodyPr/>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4" name="Shape 4"/>
          <p:cNvSpPr>
            <a:spLocks noGrp="1"/>
          </p:cNvSpPr>
          <p:nvPr>
            <p:ph type="sldNum" sz="quarter" idx="10"/>
          </p:nvPr>
        </p:nvSpPr>
        <p:spPr>
          <a:ln/>
        </p:spPr>
        <p:txBody>
          <a:bodyPr/>
          <a:lstStyle>
            <a:lvl1pPr>
              <a:defRPr/>
            </a:lvl1pPr>
          </a:lstStyle>
          <a:p>
            <a:pPr>
              <a:defRPr/>
            </a:pPr>
            <a:fld id="{50202FAA-A0DD-4506-9F11-51E15CE54B52}" type="slidenum">
              <a:rPr lang="ru-RU"/>
              <a:pPr>
                <a:defRPr/>
              </a:pPr>
              <a:t>‹#›</a:t>
            </a:fld>
            <a:endParaRPr lang="ru-RU"/>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Вертикальный заголовок и текст">
    <p:spTree>
      <p:nvGrpSpPr>
        <p:cNvPr id="1" name=""/>
        <p:cNvGrpSpPr/>
        <p:nvPr/>
      </p:nvGrpSpPr>
      <p:grpSpPr>
        <a:xfrm>
          <a:off x="0" y="0"/>
          <a:ext cx="0" cy="0"/>
          <a:chOff x="0" y="0"/>
          <a:chExt cx="0" cy="0"/>
        </a:xfrm>
      </p:grpSpPr>
      <p:sp>
        <p:nvSpPr>
          <p:cNvPr id="43" name="Shape 43"/>
          <p:cNvSpPr>
            <a:spLocks noGrp="1"/>
          </p:cNvSpPr>
          <p:nvPr>
            <p:ph type="title"/>
          </p:nvPr>
        </p:nvSpPr>
        <p:spPr>
          <a:xfrm>
            <a:off x="8724900" y="0"/>
            <a:ext cx="2628900" cy="6542088"/>
          </a:xfrm>
          <a:prstGeom prst="rect">
            <a:avLst/>
          </a:prstGeom>
        </p:spPr>
        <p:txBody>
          <a:bodyPr/>
          <a:lstStyle/>
          <a:p>
            <a:pPr lvl="0"/>
            <a:r>
              <a:rPr/>
              <a:t>Образец заголовка</a:t>
            </a:r>
          </a:p>
        </p:txBody>
      </p:sp>
      <p:sp>
        <p:nvSpPr>
          <p:cNvPr id="44" name="Shape 44"/>
          <p:cNvSpPr>
            <a:spLocks noGrp="1"/>
          </p:cNvSpPr>
          <p:nvPr>
            <p:ph type="body" idx="1"/>
          </p:nvPr>
        </p:nvSpPr>
        <p:spPr>
          <a:xfrm>
            <a:off x="838200" y="365125"/>
            <a:ext cx="7734300" cy="6492875"/>
          </a:xfrm>
          <a:prstGeom prst="rect">
            <a:avLst/>
          </a:prstGeom>
        </p:spPr>
        <p:txBody>
          <a:bodyPr/>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4" name="Shape 4"/>
          <p:cNvSpPr>
            <a:spLocks noGrp="1"/>
          </p:cNvSpPr>
          <p:nvPr>
            <p:ph type="sldNum" sz="quarter" idx="10"/>
          </p:nvPr>
        </p:nvSpPr>
        <p:spPr>
          <a:ln/>
        </p:spPr>
        <p:txBody>
          <a:bodyPr/>
          <a:lstStyle>
            <a:lvl1pPr>
              <a:defRPr/>
            </a:lvl1pPr>
          </a:lstStyle>
          <a:p>
            <a:pPr>
              <a:defRPr/>
            </a:pPr>
            <a:fld id="{5FFDB5B4-5077-4C46-832A-200A8C097BC1}" type="slidenum">
              <a:rPr lang="ru-RU"/>
              <a:pPr>
                <a:defRPr/>
              </a:pPr>
              <a:t>‹#›</a:t>
            </a:fld>
            <a:endParaRPr lang="ru-RU"/>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0188"/>
            <a:ext cx="10515600" cy="1595437"/>
          </a:xfrm>
        </p:spPr>
        <p:txBody>
          <a:bodyPr/>
          <a:lstStyle/>
          <a:p>
            <a:r>
              <a:rPr lang="ru-RU"/>
              <a:t>Образец заголовка</a:t>
            </a:r>
          </a:p>
        </p:txBody>
      </p:sp>
      <p:sp>
        <p:nvSpPr>
          <p:cNvPr id="3" name="Содержимое 2"/>
          <p:cNvSpPr>
            <a:spLocks noGrp="1"/>
          </p:cNvSpPr>
          <p:nvPr>
            <p:ph idx="1"/>
          </p:nvPr>
        </p:nvSpPr>
        <p:spPr>
          <a:xfrm>
            <a:off x="838200" y="1825625"/>
            <a:ext cx="10515600" cy="50323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Shape 4"/>
          <p:cNvSpPr>
            <a:spLocks noGrp="1"/>
          </p:cNvSpPr>
          <p:nvPr>
            <p:ph type="sldNum" sz="quarter" idx="10"/>
          </p:nvPr>
        </p:nvSpPr>
        <p:spPr>
          <a:ln/>
        </p:spPr>
        <p:txBody>
          <a:bodyPr/>
          <a:lstStyle>
            <a:lvl1pPr>
              <a:defRPr/>
            </a:lvl1pPr>
          </a:lstStyle>
          <a:p>
            <a:pPr>
              <a:defRPr/>
            </a:pPr>
            <a:fld id="{ABA95538-1EF4-42E6-82A2-E5960D1D5FCE}"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Пустой слайд">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610600" y="6402388"/>
            <a:ext cx="2743200" cy="274637"/>
          </a:xfrm>
        </p:spPr>
        <p:txBody>
          <a:bodyPr/>
          <a:lstStyle>
            <a:lvl1pPr>
              <a:defRPr/>
            </a:lvl1pPr>
          </a:lstStyle>
          <a:p>
            <a:pPr>
              <a:defRPr/>
            </a:pPr>
            <a:fld id="{5186AE3F-FAAA-41CE-943C-BE7F52BED5E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Заголовок и объект">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r>
              <a:rPr/>
              <a:t>Образец заголовка</a:t>
            </a:r>
          </a:p>
        </p:txBody>
      </p:sp>
      <p:sp>
        <p:nvSpPr>
          <p:cNvPr id="11" name="Shape 11"/>
          <p:cNvSpPr>
            <a:spLocks noGrp="1"/>
          </p:cNvSpPr>
          <p:nvPr>
            <p:ph type="body" idx="1"/>
          </p:nvPr>
        </p:nvSpPr>
        <p:spPr>
          <a:prstGeom prst="rect">
            <a:avLst/>
          </a:prstGeom>
        </p:spPr>
        <p:txBody>
          <a:bodyPr/>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4" name="Shape 4"/>
          <p:cNvSpPr>
            <a:spLocks noGrp="1"/>
          </p:cNvSpPr>
          <p:nvPr>
            <p:ph type="sldNum" sz="quarter" idx="10"/>
          </p:nvPr>
        </p:nvSpPr>
        <p:spPr>
          <a:ln/>
        </p:spPr>
        <p:txBody>
          <a:bodyPr/>
          <a:lstStyle>
            <a:lvl1pPr>
              <a:defRPr/>
            </a:lvl1pPr>
          </a:lstStyle>
          <a:p>
            <a:pPr>
              <a:defRPr/>
            </a:pPr>
            <a:fld id="{F087966A-A051-4A84-B0D1-CAC7B27B741D}" type="slidenum">
              <a:rPr lang="ru-RU"/>
              <a:pPr>
                <a:defRPr/>
              </a:pPr>
              <a:t>‹#›</a:t>
            </a:fld>
            <a:endParaRPr lang="ru-RU"/>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раздела">
    <p:spTree>
      <p:nvGrpSpPr>
        <p:cNvPr id="1" name=""/>
        <p:cNvGrpSpPr/>
        <p:nvPr/>
      </p:nvGrpSpPr>
      <p:grpSpPr>
        <a:xfrm>
          <a:off x="0" y="0"/>
          <a:ext cx="0" cy="0"/>
          <a:chOff x="0" y="0"/>
          <a:chExt cx="0" cy="0"/>
        </a:xfrm>
      </p:grpSpPr>
      <p:sp>
        <p:nvSpPr>
          <p:cNvPr id="14" name="Shape 14"/>
          <p:cNvSpPr>
            <a:spLocks noGrp="1"/>
          </p:cNvSpPr>
          <p:nvPr>
            <p:ph type="title"/>
          </p:nvPr>
        </p:nvSpPr>
        <p:spPr>
          <a:xfrm>
            <a:off x="831850" y="0"/>
            <a:ext cx="10515600" cy="4562475"/>
          </a:xfrm>
          <a:prstGeom prst="rect">
            <a:avLst/>
          </a:prstGeom>
        </p:spPr>
        <p:txBody>
          <a:bodyPr anchor="b"/>
          <a:lstStyle>
            <a:lvl1pPr>
              <a:defRPr sz="6000"/>
            </a:lvl1pPr>
          </a:lstStyle>
          <a:p>
            <a:pPr lvl="0"/>
            <a:r>
              <a:rPr/>
              <a:t>Образец заголовка</a:t>
            </a:r>
          </a:p>
        </p:txBody>
      </p:sp>
      <p:sp>
        <p:nvSpPr>
          <p:cNvPr id="15" name="Shape 15"/>
          <p:cNvSpPr>
            <a:spLocks noGrp="1"/>
          </p:cNvSpPr>
          <p:nvPr>
            <p:ph type="body" idx="1"/>
          </p:nvPr>
        </p:nvSpPr>
        <p:spPr>
          <a:xfrm>
            <a:off x="831850" y="4589462"/>
            <a:ext cx="10515600" cy="2268538"/>
          </a:xfrm>
          <a:prstGeom prst="rect">
            <a:avLst/>
          </a:prstGeom>
        </p:spPr>
        <p:txBody>
          <a:bodyPr/>
          <a:lstStyle>
            <a:lvl1pPr marL="0" indent="0">
              <a:buSzTx/>
              <a:buFontTx/>
              <a:buNone/>
              <a:defRPr sz="2400">
                <a:solidFill>
                  <a:srgbClr val="888888"/>
                </a:solidFill>
              </a:defRPr>
            </a:lvl1pPr>
          </a:lstStyle>
          <a:p>
            <a:pPr lvl="0"/>
            <a:r>
              <a:rPr/>
              <a:t>Образец текста</a:t>
            </a:r>
          </a:p>
        </p:txBody>
      </p:sp>
      <p:sp>
        <p:nvSpPr>
          <p:cNvPr id="4" name="Shape 4"/>
          <p:cNvSpPr>
            <a:spLocks noGrp="1"/>
          </p:cNvSpPr>
          <p:nvPr>
            <p:ph type="sldNum" sz="quarter" idx="10"/>
          </p:nvPr>
        </p:nvSpPr>
        <p:spPr>
          <a:ln/>
        </p:spPr>
        <p:txBody>
          <a:bodyPr/>
          <a:lstStyle>
            <a:lvl1pPr>
              <a:defRPr/>
            </a:lvl1pPr>
          </a:lstStyle>
          <a:p>
            <a:pPr>
              <a:defRPr/>
            </a:pPr>
            <a:fld id="{E51128C8-F745-46BC-8DD8-1C0453995087}" type="slidenum">
              <a:rPr lang="ru-RU"/>
              <a:pPr>
                <a:defRPr/>
              </a:pPr>
              <a:t>‹#›</a:t>
            </a:fld>
            <a:endParaRPr lang="ru-RU"/>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Два объекта">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r>
              <a:rPr/>
              <a:t>Образец заголовка</a:t>
            </a:r>
          </a:p>
        </p:txBody>
      </p:sp>
      <p:sp>
        <p:nvSpPr>
          <p:cNvPr id="19" name="Shape 19"/>
          <p:cNvSpPr>
            <a:spLocks noGrp="1"/>
          </p:cNvSpPr>
          <p:nvPr>
            <p:ph type="body" idx="1"/>
          </p:nvPr>
        </p:nvSpPr>
        <p:spPr>
          <a:xfrm>
            <a:off x="838200" y="1825625"/>
            <a:ext cx="5181600" cy="5032375"/>
          </a:xfrm>
          <a:prstGeom prst="rect">
            <a:avLst/>
          </a:prstGeom>
        </p:spPr>
        <p:txBody>
          <a:bodyPr/>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4" name="Shape 4"/>
          <p:cNvSpPr>
            <a:spLocks noGrp="1"/>
          </p:cNvSpPr>
          <p:nvPr>
            <p:ph type="sldNum" sz="quarter" idx="10"/>
          </p:nvPr>
        </p:nvSpPr>
        <p:spPr>
          <a:ln/>
        </p:spPr>
        <p:txBody>
          <a:bodyPr/>
          <a:lstStyle>
            <a:lvl1pPr>
              <a:defRPr/>
            </a:lvl1pPr>
          </a:lstStyle>
          <a:p>
            <a:pPr>
              <a:defRPr/>
            </a:pPr>
            <a:fld id="{954857D7-EBFD-44AE-B56A-F8D1D8B1646E}" type="slidenum">
              <a:rPr lang="ru-RU"/>
              <a:pPr>
                <a:defRPr/>
              </a:pPr>
              <a:t>‹#›</a:t>
            </a:fld>
            <a:endParaRPr lang="ru-RU"/>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Сравнение">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r>
              <a:rPr/>
              <a:t>Образец заголовка</a:t>
            </a:r>
          </a:p>
        </p:txBody>
      </p:sp>
      <p:sp>
        <p:nvSpPr>
          <p:cNvPr id="23" name="Shape 23"/>
          <p:cNvSpPr>
            <a:spLocks noGrp="1"/>
          </p:cNvSpPr>
          <p:nvPr>
            <p:ph type="body" idx="1"/>
          </p:nvPr>
        </p:nvSpPr>
        <p:spPr>
          <a:xfrm>
            <a:off x="839787" y="1681163"/>
            <a:ext cx="5157789" cy="823913"/>
          </a:xfrm>
          <a:prstGeom prst="rect">
            <a:avLst/>
          </a:prstGeom>
        </p:spPr>
        <p:txBody>
          <a:bodyPr anchor="b"/>
          <a:lstStyle>
            <a:lvl1pPr marL="0" indent="0">
              <a:buSzTx/>
              <a:buFontTx/>
              <a:buNone/>
              <a:defRPr sz="2400" b="1"/>
            </a:lvl1pPr>
          </a:lstStyle>
          <a:p>
            <a:pPr lvl="0"/>
            <a:r>
              <a:rPr/>
              <a:t>Образец текста</a:t>
            </a:r>
          </a:p>
        </p:txBody>
      </p:sp>
      <p:sp>
        <p:nvSpPr>
          <p:cNvPr id="4" name="Shape 4"/>
          <p:cNvSpPr>
            <a:spLocks noGrp="1"/>
          </p:cNvSpPr>
          <p:nvPr>
            <p:ph type="sldNum" sz="quarter" idx="10"/>
          </p:nvPr>
        </p:nvSpPr>
        <p:spPr>
          <a:ln/>
        </p:spPr>
        <p:txBody>
          <a:bodyPr/>
          <a:lstStyle>
            <a:lvl1pPr>
              <a:defRPr/>
            </a:lvl1pPr>
          </a:lstStyle>
          <a:p>
            <a:pPr>
              <a:defRPr/>
            </a:pPr>
            <a:fld id="{534EFA5F-54D4-449F-A232-B03F56DB48FE}" type="slidenum">
              <a:rPr lang="ru-RU"/>
              <a:pPr>
                <a:defRPr/>
              </a:pPr>
              <a:t>‹#›</a:t>
            </a:fld>
            <a:endParaRPr lang="ru-RU"/>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Только заголовок">
    <p:spTree>
      <p:nvGrpSpPr>
        <p:cNvPr id="1" name=""/>
        <p:cNvGrpSpPr/>
        <p:nvPr/>
      </p:nvGrpSpPr>
      <p:grpSpPr>
        <a:xfrm>
          <a:off x="0" y="0"/>
          <a:ext cx="0" cy="0"/>
          <a:chOff x="0" y="0"/>
          <a:chExt cx="0" cy="0"/>
        </a:xfrm>
      </p:grpSpPr>
      <p:sp>
        <p:nvSpPr>
          <p:cNvPr id="26" name="Shape 26"/>
          <p:cNvSpPr>
            <a:spLocks noGrp="1"/>
          </p:cNvSpPr>
          <p:nvPr>
            <p:ph type="title"/>
          </p:nvPr>
        </p:nvSpPr>
        <p:spPr>
          <a:xfrm>
            <a:off x="838200" y="365125"/>
            <a:ext cx="10515600" cy="1325563"/>
          </a:xfrm>
          <a:prstGeom prst="rect">
            <a:avLst/>
          </a:prstGeom>
        </p:spPr>
        <p:txBody>
          <a:bodyPr/>
          <a:lstStyle/>
          <a:p>
            <a:pPr lvl="0"/>
            <a:r>
              <a:rPr/>
              <a:t>Образец заголовка</a:t>
            </a:r>
          </a:p>
        </p:txBody>
      </p:sp>
      <p:sp>
        <p:nvSpPr>
          <p:cNvPr id="3" name="Shape 4"/>
          <p:cNvSpPr>
            <a:spLocks noGrp="1"/>
          </p:cNvSpPr>
          <p:nvPr>
            <p:ph type="sldNum" sz="quarter" idx="10"/>
          </p:nvPr>
        </p:nvSpPr>
        <p:spPr>
          <a:ln/>
        </p:spPr>
        <p:txBody>
          <a:bodyPr/>
          <a:lstStyle>
            <a:lvl1pPr>
              <a:defRPr/>
            </a:lvl1pPr>
          </a:lstStyle>
          <a:p>
            <a:pPr>
              <a:defRPr/>
            </a:pPr>
            <a:fld id="{0FFB4A64-5F74-4095-B319-98E929D849A2}" type="slidenum">
              <a:rPr lang="ru-RU"/>
              <a:pPr>
                <a:defRPr/>
              </a:pPr>
              <a:t>‹#›</a:t>
            </a:fld>
            <a:endParaRPr lang="ru-RU"/>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Пустой слайд">
    <p:spTree>
      <p:nvGrpSpPr>
        <p:cNvPr id="1" name=""/>
        <p:cNvGrpSpPr/>
        <p:nvPr/>
      </p:nvGrpSpPr>
      <p:grpSpPr>
        <a:xfrm>
          <a:off x="0" y="0"/>
          <a:ext cx="0" cy="0"/>
          <a:chOff x="0" y="0"/>
          <a:chExt cx="0" cy="0"/>
        </a:xfrm>
      </p:grpSpPr>
      <p:sp>
        <p:nvSpPr>
          <p:cNvPr id="2" name="Shape 4"/>
          <p:cNvSpPr>
            <a:spLocks noGrp="1"/>
          </p:cNvSpPr>
          <p:nvPr>
            <p:ph type="sldNum" sz="quarter" idx="10"/>
          </p:nvPr>
        </p:nvSpPr>
        <p:spPr>
          <a:ln/>
        </p:spPr>
        <p:txBody>
          <a:bodyPr/>
          <a:lstStyle>
            <a:lvl1pPr>
              <a:defRPr/>
            </a:lvl1pPr>
          </a:lstStyle>
          <a:p>
            <a:pPr>
              <a:defRPr/>
            </a:pPr>
            <a:fld id="{BCB58E25-3304-46F6-904A-0107642E7402}" type="slidenum">
              <a:rPr lang="ru-RU"/>
              <a:pPr>
                <a:defRPr/>
              </a:pPr>
              <a:t>‹#›</a:t>
            </a:fld>
            <a:endParaRPr lang="ru-RU"/>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Объект с подписью">
    <p:spTree>
      <p:nvGrpSpPr>
        <p:cNvPr id="1" name=""/>
        <p:cNvGrpSpPr/>
        <p:nvPr/>
      </p:nvGrpSpPr>
      <p:grpSpPr>
        <a:xfrm>
          <a:off x="0" y="0"/>
          <a:ext cx="0" cy="0"/>
          <a:chOff x="0" y="0"/>
          <a:chExt cx="0" cy="0"/>
        </a:xfrm>
      </p:grpSpPr>
      <p:sp>
        <p:nvSpPr>
          <p:cNvPr id="31" name="Shape 31"/>
          <p:cNvSpPr>
            <a:spLocks noGrp="1"/>
          </p:cNvSpPr>
          <p:nvPr>
            <p:ph type="title"/>
          </p:nvPr>
        </p:nvSpPr>
        <p:spPr>
          <a:xfrm>
            <a:off x="839787" y="0"/>
            <a:ext cx="3932239" cy="2057400"/>
          </a:xfrm>
          <a:prstGeom prst="rect">
            <a:avLst/>
          </a:prstGeom>
        </p:spPr>
        <p:txBody>
          <a:bodyPr anchor="b"/>
          <a:lstStyle>
            <a:lvl1pPr>
              <a:defRPr sz="3200"/>
            </a:lvl1pPr>
          </a:lstStyle>
          <a:p>
            <a:pPr lvl="0"/>
            <a:r>
              <a:rPr/>
              <a:t>Образец заголовка</a:t>
            </a:r>
          </a:p>
        </p:txBody>
      </p:sp>
      <p:sp>
        <p:nvSpPr>
          <p:cNvPr id="32" name="Shape 32"/>
          <p:cNvSpPr>
            <a:spLocks noGrp="1"/>
          </p:cNvSpPr>
          <p:nvPr>
            <p:ph type="body" idx="1"/>
          </p:nvPr>
        </p:nvSpPr>
        <p:spPr>
          <a:xfrm>
            <a:off x="5183187" y="987425"/>
            <a:ext cx="6172201" cy="587057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4" name="Shape 4"/>
          <p:cNvSpPr>
            <a:spLocks noGrp="1"/>
          </p:cNvSpPr>
          <p:nvPr>
            <p:ph type="sldNum" sz="quarter" idx="10"/>
          </p:nvPr>
        </p:nvSpPr>
        <p:spPr>
          <a:ln/>
        </p:spPr>
        <p:txBody>
          <a:bodyPr/>
          <a:lstStyle>
            <a:lvl1pPr>
              <a:defRPr/>
            </a:lvl1pPr>
          </a:lstStyle>
          <a:p>
            <a:pPr>
              <a:defRPr/>
            </a:pPr>
            <a:fld id="{4BAEF20C-24E0-44CF-9705-4B0A1D2E64FC}" type="slidenum">
              <a:rPr lang="ru-RU"/>
              <a:pPr>
                <a:defRPr/>
              </a:pPr>
              <a:t>‹#›</a:t>
            </a:fld>
            <a:endParaRPr lang="ru-RU"/>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Рисунок с подписью">
    <p:spTree>
      <p:nvGrpSpPr>
        <p:cNvPr id="1" name=""/>
        <p:cNvGrpSpPr/>
        <p:nvPr/>
      </p:nvGrpSpPr>
      <p:grpSpPr>
        <a:xfrm>
          <a:off x="0" y="0"/>
          <a:ext cx="0" cy="0"/>
          <a:chOff x="0" y="0"/>
          <a:chExt cx="0" cy="0"/>
        </a:xfrm>
      </p:grpSpPr>
      <p:sp>
        <p:nvSpPr>
          <p:cNvPr id="35" name="Shape 35"/>
          <p:cNvSpPr>
            <a:spLocks noGrp="1"/>
          </p:cNvSpPr>
          <p:nvPr>
            <p:ph type="title"/>
          </p:nvPr>
        </p:nvSpPr>
        <p:spPr>
          <a:xfrm>
            <a:off x="839787" y="0"/>
            <a:ext cx="3932239" cy="2057400"/>
          </a:xfrm>
          <a:prstGeom prst="rect">
            <a:avLst/>
          </a:prstGeom>
        </p:spPr>
        <p:txBody>
          <a:bodyPr anchor="b"/>
          <a:lstStyle>
            <a:lvl1pPr>
              <a:defRPr sz="3200"/>
            </a:lvl1pPr>
          </a:lstStyle>
          <a:p>
            <a:pPr lvl="0"/>
            <a:r>
              <a:rPr/>
              <a:t>Образец заголовка</a:t>
            </a:r>
          </a:p>
        </p:txBody>
      </p:sp>
      <p:sp>
        <p:nvSpPr>
          <p:cNvPr id="36" name="Shape 36"/>
          <p:cNvSpPr>
            <a:spLocks noGrp="1"/>
          </p:cNvSpPr>
          <p:nvPr>
            <p:ph type="body" idx="1"/>
          </p:nvPr>
        </p:nvSpPr>
        <p:spPr>
          <a:xfrm>
            <a:off x="839787" y="2057400"/>
            <a:ext cx="3932239" cy="4800600"/>
          </a:xfrm>
          <a:prstGeom prst="rect">
            <a:avLst/>
          </a:prstGeom>
        </p:spPr>
        <p:txBody>
          <a:bodyPr/>
          <a:lstStyle>
            <a:lvl1pPr marL="0" indent="0">
              <a:buSzTx/>
              <a:buFontTx/>
              <a:buNone/>
              <a:defRPr sz="1600"/>
            </a:lvl1pPr>
          </a:lstStyle>
          <a:p>
            <a:pPr lvl="0"/>
            <a:r>
              <a:rPr/>
              <a:t>Образец текста</a:t>
            </a:r>
          </a:p>
        </p:txBody>
      </p:sp>
      <p:sp>
        <p:nvSpPr>
          <p:cNvPr id="4" name="Shape 4"/>
          <p:cNvSpPr>
            <a:spLocks noGrp="1"/>
          </p:cNvSpPr>
          <p:nvPr>
            <p:ph type="sldNum" sz="quarter" idx="10"/>
          </p:nvPr>
        </p:nvSpPr>
        <p:spPr>
          <a:ln/>
        </p:spPr>
        <p:txBody>
          <a:bodyPr/>
          <a:lstStyle>
            <a:lvl1pPr>
              <a:defRPr/>
            </a:lvl1pPr>
          </a:lstStyle>
          <a:p>
            <a:pPr>
              <a:defRPr/>
            </a:pPr>
            <a:fld id="{1D9B83F9-7C00-4ED0-B040-57A7E459B0D3}" type="slidenum">
              <a:rPr lang="ru-RU"/>
              <a:pPr>
                <a:defRPr/>
              </a:pPr>
              <a:t>‹#›</a:t>
            </a:fld>
            <a:endParaRPr lang="ru-RU"/>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Shape 2"/>
          <p:cNvSpPr>
            <a:spLocks noGrp="1"/>
          </p:cNvSpPr>
          <p:nvPr>
            <p:ph type="title"/>
          </p:nvPr>
        </p:nvSpPr>
        <p:spPr bwMode="auto">
          <a:xfrm>
            <a:off x="838200" y="230188"/>
            <a:ext cx="10515600" cy="1595437"/>
          </a:xfrm>
          <a:prstGeom prst="rect">
            <a:avLst/>
          </a:prstGeom>
          <a:noFill/>
          <a:ln w="12700">
            <a:noFill/>
            <a:miter lim="400000"/>
            <a:headEnd/>
            <a:tailEnd/>
          </a:ln>
        </p:spPr>
        <p:txBody>
          <a:bodyPr vert="horz" wrap="square" lIns="45719" tIns="45720" rIns="45719" bIns="45720" numCol="1" anchor="ctr" anchorCtr="0" compatLnSpc="1">
            <a:prstTxWarp prst="textNoShape">
              <a:avLst/>
            </a:prstTxWarp>
          </a:bodyPr>
          <a:lstStyle/>
          <a:p>
            <a:pPr lvl="0"/>
            <a:r>
              <a:rPr lang="ru-RU" smtClean="0">
                <a:sym typeface="Calibri" pitchFamily="34" charset="0"/>
              </a:rPr>
              <a:t>Образец заголовка</a:t>
            </a:r>
          </a:p>
        </p:txBody>
      </p:sp>
      <p:sp>
        <p:nvSpPr>
          <p:cNvPr id="1027" name="Shape 3"/>
          <p:cNvSpPr>
            <a:spLocks noGrp="1"/>
          </p:cNvSpPr>
          <p:nvPr>
            <p:ph type="body" idx="1"/>
          </p:nvPr>
        </p:nvSpPr>
        <p:spPr bwMode="auto">
          <a:xfrm>
            <a:off x="838200" y="1825625"/>
            <a:ext cx="10515600" cy="5032375"/>
          </a:xfrm>
          <a:prstGeom prst="rect">
            <a:avLst/>
          </a:prstGeom>
          <a:noFill/>
          <a:ln w="12700">
            <a:noFill/>
            <a:miter lim="400000"/>
            <a:headEnd/>
            <a:tailEnd/>
          </a:ln>
        </p:spPr>
        <p:txBody>
          <a:bodyPr vert="horz" wrap="square" lIns="45719" tIns="45720" rIns="45719" bIns="45720" numCol="1" anchor="t" anchorCtr="0" compatLnSpc="1">
            <a:prstTxWarp prst="textNoShape">
              <a:avLst/>
            </a:prstTxWarp>
          </a:bodyPr>
          <a:lstStyle/>
          <a:p>
            <a:pPr lvl="0"/>
            <a:r>
              <a:rPr lang="ru-RU" smtClean="0">
                <a:sym typeface="Calibri" pitchFamily="34" charset="0"/>
              </a:rPr>
              <a:t>Образец текста</a:t>
            </a:r>
          </a:p>
          <a:p>
            <a:pPr lvl="1"/>
            <a:r>
              <a:rPr lang="ru-RU" smtClean="0">
                <a:sym typeface="Calibri" pitchFamily="34" charset="0"/>
              </a:rPr>
              <a:t>Второй уровень</a:t>
            </a:r>
          </a:p>
          <a:p>
            <a:pPr lvl="2"/>
            <a:r>
              <a:rPr lang="ru-RU" smtClean="0">
                <a:sym typeface="Calibri" pitchFamily="34" charset="0"/>
              </a:rPr>
              <a:t>Третий уровень</a:t>
            </a:r>
          </a:p>
          <a:p>
            <a:pPr lvl="3"/>
            <a:r>
              <a:rPr lang="ru-RU" smtClean="0">
                <a:sym typeface="Calibri" pitchFamily="34" charset="0"/>
              </a:rPr>
              <a:t>Четвертый уровень</a:t>
            </a:r>
          </a:p>
          <a:p>
            <a:pPr lvl="4"/>
            <a:r>
              <a:rPr lang="ru-RU" smtClean="0">
                <a:sym typeface="Calibri" pitchFamily="34" charset="0"/>
              </a:rPr>
              <a:t>Пятый уровень</a:t>
            </a:r>
          </a:p>
        </p:txBody>
      </p:sp>
      <p:sp>
        <p:nvSpPr>
          <p:cNvPr id="1028" name="Shape 4"/>
          <p:cNvSpPr>
            <a:spLocks noGrp="1"/>
          </p:cNvSpPr>
          <p:nvPr>
            <p:ph type="sldNum" sz="quarter" idx="2"/>
          </p:nvPr>
        </p:nvSpPr>
        <p:spPr bwMode="auto">
          <a:xfrm>
            <a:off x="8610600" y="6402388"/>
            <a:ext cx="2743200" cy="274637"/>
          </a:xfrm>
          <a:prstGeom prst="rect">
            <a:avLst/>
          </a:prstGeom>
          <a:noFill/>
          <a:ln w="12700">
            <a:noFill/>
            <a:miter lim="400000"/>
            <a:headEnd/>
            <a:tailEnd/>
          </a:ln>
        </p:spPr>
        <p:txBody>
          <a:bodyPr vert="horz" wrap="square" lIns="45719" tIns="45720" rIns="45719" bIns="45720" numCol="1" anchor="ctr" anchorCtr="0" compatLnSpc="1">
            <a:prstTxWarp prst="textNoShape">
              <a:avLst/>
            </a:prstTxWarp>
            <a:spAutoFit/>
          </a:bodyPr>
          <a:lstStyle>
            <a:lvl1pPr algn="r">
              <a:defRPr sz="1200">
                <a:solidFill>
                  <a:srgbClr val="888888"/>
                </a:solidFill>
                <a:ea typeface="+mn-ea"/>
                <a:cs typeface="Calibri" pitchFamily="34" charset="0"/>
              </a:defRPr>
            </a:lvl1pPr>
          </a:lstStyle>
          <a:p>
            <a:pPr>
              <a:defRPr/>
            </a:pPr>
            <a:fld id="{A77C2AEF-5F14-4F14-92A7-04E1C7A90DB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algn="ctr" rtl="0" eaLnBrk="0" fontAlgn="base" hangingPunct="0">
        <a:lnSpc>
          <a:spcPct val="90000"/>
        </a:lnSpc>
        <a:spcBef>
          <a:spcPct val="0"/>
        </a:spcBef>
        <a:spcAft>
          <a:spcPct val="0"/>
        </a:spcAft>
        <a:defRPr sz="4400">
          <a:solidFill>
            <a:schemeClr val="tx2"/>
          </a:solidFill>
          <a:latin typeface="Calibri"/>
          <a:ea typeface="Calibri"/>
          <a:cs typeface="Calibri"/>
          <a:sym typeface="Calibri" pitchFamily="34" charset="0"/>
        </a:defRPr>
      </a:lvl1pPr>
      <a:lvl2pPr algn="ctr" rtl="0" eaLnBrk="0" fontAlgn="base" hangingPunct="0">
        <a:lnSpc>
          <a:spcPct val="90000"/>
        </a:lnSpc>
        <a:spcBef>
          <a:spcPct val="0"/>
        </a:spcBef>
        <a:spcAft>
          <a:spcPct val="0"/>
        </a:spcAft>
        <a:defRPr sz="4400">
          <a:solidFill>
            <a:schemeClr val="tx2"/>
          </a:solidFill>
          <a:latin typeface="Calibri"/>
          <a:ea typeface="Calibri"/>
          <a:cs typeface="Calibri"/>
          <a:sym typeface="Calibri" pitchFamily="34" charset="0"/>
        </a:defRPr>
      </a:lvl2pPr>
      <a:lvl3pPr algn="ctr" rtl="0" eaLnBrk="0" fontAlgn="base" hangingPunct="0">
        <a:lnSpc>
          <a:spcPct val="90000"/>
        </a:lnSpc>
        <a:spcBef>
          <a:spcPct val="0"/>
        </a:spcBef>
        <a:spcAft>
          <a:spcPct val="0"/>
        </a:spcAft>
        <a:defRPr sz="4400">
          <a:solidFill>
            <a:schemeClr val="tx2"/>
          </a:solidFill>
          <a:latin typeface="Calibri"/>
          <a:ea typeface="Calibri"/>
          <a:cs typeface="Calibri"/>
          <a:sym typeface="Calibri" pitchFamily="34" charset="0"/>
        </a:defRPr>
      </a:lvl3pPr>
      <a:lvl4pPr algn="ctr" rtl="0" eaLnBrk="0" fontAlgn="base" hangingPunct="0">
        <a:lnSpc>
          <a:spcPct val="90000"/>
        </a:lnSpc>
        <a:spcBef>
          <a:spcPct val="0"/>
        </a:spcBef>
        <a:spcAft>
          <a:spcPct val="0"/>
        </a:spcAft>
        <a:defRPr sz="4400">
          <a:solidFill>
            <a:schemeClr val="tx2"/>
          </a:solidFill>
          <a:latin typeface="Calibri"/>
          <a:ea typeface="Calibri"/>
          <a:cs typeface="Calibri"/>
          <a:sym typeface="Calibri" pitchFamily="34" charset="0"/>
        </a:defRPr>
      </a:lvl4pPr>
      <a:lvl5pPr algn="ctr" rtl="0" eaLnBrk="0" fontAlgn="base" hangingPunct="0">
        <a:lnSpc>
          <a:spcPct val="90000"/>
        </a:lnSpc>
        <a:spcBef>
          <a:spcPct val="0"/>
        </a:spcBef>
        <a:spcAft>
          <a:spcPct val="0"/>
        </a:spcAft>
        <a:defRPr sz="4400">
          <a:solidFill>
            <a:schemeClr val="tx2"/>
          </a:solidFill>
          <a:latin typeface="Calibri"/>
          <a:ea typeface="Calibri"/>
          <a:cs typeface="Calibri"/>
          <a:sym typeface="Calibri" pitchFamily="34" charset="0"/>
        </a:defRPr>
      </a:lvl5pPr>
      <a:lvl6pPr>
        <a:lnSpc>
          <a:spcPct val="90000"/>
        </a:lnSpc>
        <a:defRPr sz="4400">
          <a:latin typeface="Calibri"/>
          <a:ea typeface="Calibri"/>
          <a:cs typeface="Calibri"/>
          <a:sym typeface="Calibri"/>
        </a:defRPr>
      </a:lvl6pPr>
      <a:lvl7pPr>
        <a:lnSpc>
          <a:spcPct val="90000"/>
        </a:lnSpc>
        <a:defRPr sz="4400">
          <a:latin typeface="Calibri"/>
          <a:ea typeface="Calibri"/>
          <a:cs typeface="Calibri"/>
          <a:sym typeface="Calibri"/>
        </a:defRPr>
      </a:lvl7pPr>
      <a:lvl8pPr>
        <a:lnSpc>
          <a:spcPct val="90000"/>
        </a:lnSpc>
        <a:defRPr sz="4400">
          <a:latin typeface="Calibri"/>
          <a:ea typeface="Calibri"/>
          <a:cs typeface="Calibri"/>
          <a:sym typeface="Calibri"/>
        </a:defRPr>
      </a:lvl8pPr>
      <a:lvl9pPr>
        <a:lnSpc>
          <a:spcPct val="90000"/>
        </a:lnSpc>
        <a:defRPr sz="4400">
          <a:latin typeface="Calibri"/>
          <a:ea typeface="Calibri"/>
          <a:cs typeface="Calibri"/>
          <a:sym typeface="Calibri"/>
        </a:defRPr>
      </a:lvl9pPr>
    </p:titleStyle>
    <p:bodyStyle>
      <a:lvl1pPr marL="228600" indent="-228600" algn="l" rtl="0" eaLnBrk="0" fontAlgn="base" hangingPunct="0">
        <a:lnSpc>
          <a:spcPct val="90000"/>
        </a:lnSpc>
        <a:spcBef>
          <a:spcPts val="1000"/>
        </a:spcBef>
        <a:spcAft>
          <a:spcPct val="0"/>
        </a:spcAft>
        <a:buSzPct val="100000"/>
        <a:buFont typeface="Arial" charset="0"/>
        <a:buChar char="•"/>
        <a:defRPr sz="2800">
          <a:solidFill>
            <a:schemeClr val="tx1"/>
          </a:solidFill>
          <a:latin typeface="Calibri"/>
          <a:ea typeface="Calibri"/>
          <a:cs typeface="Calibri"/>
          <a:sym typeface="Calibri" pitchFamily="34" charset="0"/>
        </a:defRPr>
      </a:lvl1pPr>
      <a:lvl2pPr marL="723900" indent="-266700" algn="l" rtl="0" eaLnBrk="0" fontAlgn="base" hangingPunct="0">
        <a:lnSpc>
          <a:spcPct val="90000"/>
        </a:lnSpc>
        <a:spcBef>
          <a:spcPts val="1000"/>
        </a:spcBef>
        <a:spcAft>
          <a:spcPct val="0"/>
        </a:spcAft>
        <a:buSzPct val="100000"/>
        <a:buFont typeface="Arial" charset="0"/>
        <a:buChar char="•"/>
        <a:defRPr sz="2800">
          <a:solidFill>
            <a:schemeClr val="tx1"/>
          </a:solidFill>
          <a:latin typeface="Calibri"/>
          <a:ea typeface="Calibri"/>
          <a:cs typeface="Calibri"/>
          <a:sym typeface="Calibri" pitchFamily="34" charset="0"/>
        </a:defRPr>
      </a:lvl2pPr>
      <a:lvl3pPr marL="1233488" indent="-319088" algn="l" rtl="0" eaLnBrk="0" fontAlgn="base" hangingPunct="0">
        <a:lnSpc>
          <a:spcPct val="90000"/>
        </a:lnSpc>
        <a:spcBef>
          <a:spcPts val="1000"/>
        </a:spcBef>
        <a:spcAft>
          <a:spcPct val="0"/>
        </a:spcAft>
        <a:buSzPct val="100000"/>
        <a:buFont typeface="Arial" charset="0"/>
        <a:buChar char="•"/>
        <a:defRPr sz="2800">
          <a:solidFill>
            <a:schemeClr val="tx1"/>
          </a:solidFill>
          <a:latin typeface="Calibri"/>
          <a:ea typeface="Calibri"/>
          <a:cs typeface="Calibri"/>
          <a:sym typeface="Calibri" pitchFamily="34" charset="0"/>
        </a:defRPr>
      </a:lvl3pPr>
      <a:lvl4pPr marL="1727200" indent="-355600" algn="l" rtl="0" eaLnBrk="0" fontAlgn="base" hangingPunct="0">
        <a:lnSpc>
          <a:spcPct val="90000"/>
        </a:lnSpc>
        <a:spcBef>
          <a:spcPts val="1000"/>
        </a:spcBef>
        <a:spcAft>
          <a:spcPct val="0"/>
        </a:spcAft>
        <a:buSzPct val="100000"/>
        <a:buFont typeface="Arial" charset="0"/>
        <a:buChar char="•"/>
        <a:defRPr sz="2800">
          <a:solidFill>
            <a:schemeClr val="tx1"/>
          </a:solidFill>
          <a:latin typeface="Calibri"/>
          <a:ea typeface="Calibri"/>
          <a:cs typeface="Calibri"/>
          <a:sym typeface="Calibri" pitchFamily="34" charset="0"/>
        </a:defRPr>
      </a:lvl4pPr>
      <a:lvl5pPr marL="2184400" indent="-355600" algn="l" rtl="0" eaLnBrk="0" fontAlgn="base" hangingPunct="0">
        <a:lnSpc>
          <a:spcPct val="90000"/>
        </a:lnSpc>
        <a:spcBef>
          <a:spcPts val="1000"/>
        </a:spcBef>
        <a:spcAft>
          <a:spcPct val="0"/>
        </a:spcAft>
        <a:buSzPct val="100000"/>
        <a:buFont typeface="Arial" charset="0"/>
        <a:buChar char="•"/>
        <a:defRPr sz="2800">
          <a:solidFill>
            <a:schemeClr val="tx1"/>
          </a:solidFill>
          <a:latin typeface="Calibri"/>
          <a:ea typeface="Calibri"/>
          <a:cs typeface="Calibri"/>
          <a:sym typeface="Calibri" pitchFamily="34" charset="0"/>
        </a:defRPr>
      </a:lvl5pPr>
      <a:lvl6pPr marL="2641600" indent="-355600">
        <a:lnSpc>
          <a:spcPct val="90000"/>
        </a:lnSpc>
        <a:spcBef>
          <a:spcPts val="1000"/>
        </a:spcBef>
        <a:buSzPct val="100000"/>
        <a:buFont typeface="Arial"/>
        <a:buChar char="•"/>
        <a:defRPr sz="2800">
          <a:latin typeface="Calibri"/>
          <a:ea typeface="Calibri"/>
          <a:cs typeface="Calibri"/>
          <a:sym typeface="Calibri"/>
        </a:defRPr>
      </a:lvl6pPr>
      <a:lvl7pPr marL="3098800" indent="-355600">
        <a:lnSpc>
          <a:spcPct val="90000"/>
        </a:lnSpc>
        <a:spcBef>
          <a:spcPts val="1000"/>
        </a:spcBef>
        <a:buSzPct val="100000"/>
        <a:buFont typeface="Arial"/>
        <a:buChar char="•"/>
        <a:defRPr sz="2800">
          <a:latin typeface="Calibri"/>
          <a:ea typeface="Calibri"/>
          <a:cs typeface="Calibri"/>
          <a:sym typeface="Calibri"/>
        </a:defRPr>
      </a:lvl7pPr>
      <a:lvl8pPr marL="3556000" indent="-355600">
        <a:lnSpc>
          <a:spcPct val="90000"/>
        </a:lnSpc>
        <a:spcBef>
          <a:spcPts val="1000"/>
        </a:spcBef>
        <a:buSzPct val="100000"/>
        <a:buFont typeface="Arial"/>
        <a:buChar char="•"/>
        <a:defRPr sz="2800">
          <a:latin typeface="Calibri"/>
          <a:ea typeface="Calibri"/>
          <a:cs typeface="Calibri"/>
          <a:sym typeface="Calibri"/>
        </a:defRPr>
      </a:lvl8pPr>
      <a:lvl9pPr marL="4013200" indent="-355600">
        <a:lnSpc>
          <a:spcPct val="90000"/>
        </a:lnSpc>
        <a:spcBef>
          <a:spcPts val="1000"/>
        </a:spcBef>
        <a:buSzPct val="100000"/>
        <a:buFont typeface="Arial"/>
        <a:buChar char="•"/>
        <a:defRPr sz="28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fioco.ru/Media/Default/Documents/%D0%92%D0%9F%D0%A0-2023/VPR_BI-5_Opisanie_2023-1.pdf" TargetMode="External"/><Relationship Id="rId2" Type="http://schemas.openxmlformats.org/officeDocument/2006/relationships/hyperlink" Target="https://fioco.ru/obraztsi_i_opisaniya_vpr_2023" TargetMode="Externa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Shape 49"/>
          <p:cNvSpPr>
            <a:spLocks noGrp="1"/>
          </p:cNvSpPr>
          <p:nvPr>
            <p:ph type="body" idx="1"/>
          </p:nvPr>
        </p:nvSpPr>
        <p:spPr>
          <a:xfrm>
            <a:off x="6507163" y="876300"/>
            <a:ext cx="4291012" cy="1655763"/>
          </a:xfrm>
        </p:spPr>
        <p:txBody>
          <a:bodyPr/>
          <a:lstStyle/>
          <a:p>
            <a:pPr algn="l" eaLnBrk="1" hangingPunct="1">
              <a:lnSpc>
                <a:spcPct val="80000"/>
              </a:lnSpc>
            </a:pPr>
            <a:r>
              <a:rPr lang="ru-RU" b="1" smtClean="0">
                <a:latin typeface="Calibri" pitchFamily="34" charset="0"/>
                <a:cs typeface="Calibri" pitchFamily="34" charset="0"/>
              </a:rPr>
              <a:t>О ПЕРВЫХ РЕЗУЛЬТАТАХ АПРОБАЦИИ ВНЕДРЕНИЯ ОБНОВЛЕННОГО ФГОС В ПЯТЫХ КЛАССАХ ПО БИОЛОГИИ</a:t>
            </a:r>
          </a:p>
        </p:txBody>
      </p:sp>
      <p:sp>
        <p:nvSpPr>
          <p:cNvPr id="15363" name="Shape 50"/>
          <p:cNvSpPr>
            <a:spLocks noChangeArrowheads="1"/>
          </p:cNvSpPr>
          <p:nvPr/>
        </p:nvSpPr>
        <p:spPr bwMode="auto">
          <a:xfrm>
            <a:off x="6497638" y="3884613"/>
            <a:ext cx="5445125" cy="1077912"/>
          </a:xfrm>
          <a:prstGeom prst="rect">
            <a:avLst/>
          </a:prstGeom>
          <a:noFill/>
          <a:ln w="12700">
            <a:noFill/>
            <a:miter lim="400000"/>
            <a:headEnd/>
            <a:tailEnd/>
          </a:ln>
        </p:spPr>
        <p:txBody>
          <a:bodyPr lIns="45719" rIns="45719">
            <a:spAutoFit/>
          </a:bodyPr>
          <a:lstStyle/>
          <a:p>
            <a:pPr>
              <a:lnSpc>
                <a:spcPct val="90000"/>
              </a:lnSpc>
              <a:spcBef>
                <a:spcPts val="1000"/>
              </a:spcBef>
            </a:pPr>
            <a:r>
              <a:rPr lang="ru-RU" sz="2400">
                <a:solidFill>
                  <a:srgbClr val="000000"/>
                </a:solidFill>
              </a:rPr>
              <a:t>Хайбулина К.В. к.п.н., доцент, доцент кафедры естественно-математических дисциплин КУРО</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p:txBody>
          <a:bodyPr/>
          <a:lstStyle/>
          <a:p>
            <a:r>
              <a:rPr lang="ru-RU" smtClean="0">
                <a:solidFill>
                  <a:schemeClr val="tx1"/>
                </a:solidFill>
                <a:latin typeface="Calibri" pitchFamily="34" charset="0"/>
                <a:cs typeface="Calibri" pitchFamily="34" charset="0"/>
              </a:rPr>
              <a:t>Результаты выполнения работы по отметкам</a:t>
            </a:r>
            <a:r>
              <a:rPr lang="ru-RU" smtClean="0">
                <a:latin typeface="Calibri" pitchFamily="34" charset="0"/>
                <a:cs typeface="Calibri" pitchFamily="34" charset="0"/>
              </a:rPr>
              <a:t> </a:t>
            </a:r>
            <a:endParaRPr lang="ru-RU" smtClean="0">
              <a:solidFill>
                <a:schemeClr val="tx1"/>
              </a:solidFill>
              <a:latin typeface="Calibri" pitchFamily="34" charset="0"/>
              <a:cs typeface="Calibri" pitchFamily="34" charset="0"/>
            </a:endParaRPr>
          </a:p>
        </p:txBody>
      </p:sp>
      <p:pic>
        <p:nvPicPr>
          <p:cNvPr id="33795" name="Picture 3"/>
          <p:cNvPicPr>
            <a:picLocks noChangeAspect="1" noChangeArrowheads="1"/>
          </p:cNvPicPr>
          <p:nvPr>
            <p:ph type="body" idx="4294967295"/>
          </p:nvPr>
        </p:nvPicPr>
        <p:blipFill>
          <a:blip r:embed="rId2"/>
          <a:srcRect l="35043" t="48650" r="31697" b="26250"/>
          <a:stretch>
            <a:fillRect/>
          </a:stretch>
        </p:blipFill>
        <p:spPr>
          <a:xfrm>
            <a:off x="206375" y="1971675"/>
            <a:ext cx="5276850" cy="2025650"/>
          </a:xfrm>
        </p:spPr>
      </p:pic>
      <p:pic>
        <p:nvPicPr>
          <p:cNvPr id="33796" name="Picture 3"/>
          <p:cNvPicPr>
            <a:picLocks noChangeAspect="1" noChangeArrowheads="1"/>
          </p:cNvPicPr>
          <p:nvPr/>
        </p:nvPicPr>
        <p:blipFill>
          <a:blip r:embed="rId3"/>
          <a:srcRect l="30910" t="30450" r="35634" b="42700"/>
          <a:stretch>
            <a:fillRect/>
          </a:stretch>
        </p:blipFill>
        <p:spPr bwMode="auto">
          <a:xfrm>
            <a:off x="6407150" y="2000250"/>
            <a:ext cx="5211763" cy="2000250"/>
          </a:xfrm>
          <a:prstGeom prst="rect">
            <a:avLst/>
          </a:prstGeom>
          <a:noFill/>
          <a:ln w="12700">
            <a:noFill/>
            <a:miter lim="400000"/>
            <a:headEnd/>
            <a:tailEnd/>
          </a:ln>
        </p:spPr>
      </p:pic>
      <p:sp>
        <p:nvSpPr>
          <p:cNvPr id="33797" name="Rectangle 5"/>
          <p:cNvSpPr>
            <a:spLocks noChangeArrowheads="1"/>
          </p:cNvSpPr>
          <p:nvPr/>
        </p:nvSpPr>
        <p:spPr bwMode="auto">
          <a:xfrm>
            <a:off x="128588" y="4468813"/>
            <a:ext cx="5765800" cy="366712"/>
          </a:xfrm>
          <a:prstGeom prst="rect">
            <a:avLst/>
          </a:prstGeom>
          <a:noFill/>
          <a:ln w="9525">
            <a:noFill/>
            <a:miter lim="800000"/>
            <a:headEnd/>
            <a:tailEnd/>
          </a:ln>
          <a:effectLst/>
        </p:spPr>
        <p:txBody>
          <a:bodyPr wrap="none">
            <a:spAutoFit/>
          </a:bodyPr>
          <a:lstStyle/>
          <a:p>
            <a:r>
              <a:rPr lang="ru-RU"/>
              <a:t>Результаты выполнения работы по отметкам</a:t>
            </a:r>
            <a:r>
              <a:rPr lang="ru-RU">
                <a:solidFill>
                  <a:schemeClr val="tx2"/>
                </a:solidFill>
              </a:rPr>
              <a:t> </a:t>
            </a:r>
            <a:r>
              <a:rPr lang="ru-RU"/>
              <a:t>-2023 г.</a:t>
            </a:r>
          </a:p>
        </p:txBody>
      </p:sp>
      <p:sp>
        <p:nvSpPr>
          <p:cNvPr id="33798" name="Rectangle 6"/>
          <p:cNvSpPr>
            <a:spLocks noChangeArrowheads="1"/>
          </p:cNvSpPr>
          <p:nvPr/>
        </p:nvSpPr>
        <p:spPr bwMode="auto">
          <a:xfrm>
            <a:off x="6135688" y="4475163"/>
            <a:ext cx="5765800" cy="366712"/>
          </a:xfrm>
          <a:prstGeom prst="rect">
            <a:avLst/>
          </a:prstGeom>
          <a:noFill/>
          <a:ln w="9525">
            <a:noFill/>
            <a:miter lim="800000"/>
            <a:headEnd/>
            <a:tailEnd/>
          </a:ln>
          <a:effectLst/>
        </p:spPr>
        <p:txBody>
          <a:bodyPr wrap="none">
            <a:spAutoFit/>
          </a:bodyPr>
          <a:lstStyle/>
          <a:p>
            <a:r>
              <a:rPr lang="ru-RU"/>
              <a:t>Результаты выполнения работы по отметкам</a:t>
            </a:r>
            <a:r>
              <a:rPr lang="ru-RU">
                <a:solidFill>
                  <a:schemeClr val="tx2"/>
                </a:solidFill>
              </a:rPr>
              <a:t> </a:t>
            </a:r>
            <a:r>
              <a:rPr lang="ru-RU"/>
              <a:t>-2022 г.</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Мониторинг доли неудовлетворительных отметок за три года</a:t>
            </a:r>
            <a:endParaRPr lang="ru-RU" smtClean="0">
              <a:latin typeface="Calibri" pitchFamily="34" charset="0"/>
              <a:cs typeface="Calibri" pitchFamily="34" charset="0"/>
            </a:endParaRPr>
          </a:p>
        </p:txBody>
      </p:sp>
      <p:pic>
        <p:nvPicPr>
          <p:cNvPr id="19458" name="Picture 3"/>
          <p:cNvPicPr>
            <a:picLocks noChangeAspect="1" noChangeArrowheads="1"/>
          </p:cNvPicPr>
          <p:nvPr>
            <p:ph type="body" idx="1"/>
          </p:nvPr>
        </p:nvPicPr>
        <p:blipFill>
          <a:blip r:embed="rId2"/>
          <a:srcRect l="27168" t="31500" r="27562" b="41650"/>
          <a:stretch>
            <a:fillRect/>
          </a:stretch>
        </p:blipFill>
        <p:spPr>
          <a:xfrm>
            <a:off x="763588" y="2197100"/>
            <a:ext cx="11083925" cy="3146425"/>
          </a:xfr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Результаты выполнения заданий диагностической работы – 2023 г.</a:t>
            </a:r>
          </a:p>
        </p:txBody>
      </p:sp>
      <p:pic>
        <p:nvPicPr>
          <p:cNvPr id="20482" name="Picture 3"/>
          <p:cNvPicPr>
            <a:picLocks noChangeAspect="1" noChangeArrowheads="1"/>
          </p:cNvPicPr>
          <p:nvPr>
            <p:ph type="body" idx="1"/>
          </p:nvPr>
        </p:nvPicPr>
        <p:blipFill>
          <a:blip r:embed="rId2"/>
          <a:srcRect l="27168" t="40250" r="25003" b="16100"/>
          <a:stretch>
            <a:fillRect/>
          </a:stretch>
        </p:blipFill>
        <p:spPr>
          <a:xfrm>
            <a:off x="1535113" y="2057400"/>
            <a:ext cx="8669337" cy="3786188"/>
          </a:xfr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Результаты выполнения заданий диагностической работы – 2022 г.</a:t>
            </a:r>
          </a:p>
        </p:txBody>
      </p:sp>
      <p:pic>
        <p:nvPicPr>
          <p:cNvPr id="21506" name="Picture 3"/>
          <p:cNvPicPr>
            <a:picLocks noChangeAspect="1" noChangeArrowheads="1"/>
          </p:cNvPicPr>
          <p:nvPr>
            <p:ph type="body" idx="1"/>
          </p:nvPr>
        </p:nvPicPr>
        <p:blipFill>
          <a:blip r:embed="rId2"/>
          <a:srcRect l="33862" t="44099" r="31107" b="21001"/>
          <a:stretch>
            <a:fillRect/>
          </a:stretch>
        </p:blipFill>
        <p:spPr>
          <a:xfrm>
            <a:off x="1574800" y="1941513"/>
            <a:ext cx="9244013" cy="4408487"/>
          </a:xfrm>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p:txBody>
          <a:bodyPr/>
          <a:lstStyle/>
          <a:p>
            <a:r>
              <a:rPr lang="ru-RU" smtClean="0">
                <a:solidFill>
                  <a:schemeClr val="tx1"/>
                </a:solidFill>
                <a:latin typeface="Calibri" pitchFamily="34" charset="0"/>
                <a:cs typeface="Calibri" pitchFamily="34" charset="0"/>
              </a:rPr>
              <a:t>Результаты выполнения заданий диагностической работы</a:t>
            </a:r>
          </a:p>
        </p:txBody>
      </p:sp>
      <p:pic>
        <p:nvPicPr>
          <p:cNvPr id="32771" name="Picture 3"/>
          <p:cNvPicPr>
            <a:picLocks noChangeAspect="1" noChangeArrowheads="1"/>
          </p:cNvPicPr>
          <p:nvPr>
            <p:ph type="body" idx="4294967295"/>
          </p:nvPr>
        </p:nvPicPr>
        <p:blipFill>
          <a:blip r:embed="rId2"/>
          <a:srcRect l="27168" t="40250" r="25003" b="16100"/>
          <a:stretch>
            <a:fillRect/>
          </a:stretch>
        </p:blipFill>
        <p:spPr>
          <a:xfrm>
            <a:off x="0" y="1716088"/>
            <a:ext cx="6421438" cy="2805112"/>
          </a:xfrm>
        </p:spPr>
      </p:pic>
      <p:pic>
        <p:nvPicPr>
          <p:cNvPr id="32772" name="Picture 3"/>
          <p:cNvPicPr>
            <a:picLocks noChangeAspect="1" noChangeArrowheads="1"/>
          </p:cNvPicPr>
          <p:nvPr/>
        </p:nvPicPr>
        <p:blipFill>
          <a:blip r:embed="rId3"/>
          <a:srcRect l="33862" t="44099" r="33075" b="21001"/>
          <a:stretch>
            <a:fillRect/>
          </a:stretch>
        </p:blipFill>
        <p:spPr bwMode="auto">
          <a:xfrm>
            <a:off x="6223000" y="3349625"/>
            <a:ext cx="5969000" cy="2646363"/>
          </a:xfrm>
          <a:prstGeom prst="rect">
            <a:avLst/>
          </a:prstGeom>
          <a:noFill/>
          <a:ln w="12700">
            <a:noFill/>
            <a:miter lim="400000"/>
            <a:headEnd/>
            <a:tailEnd/>
          </a:ln>
        </p:spPr>
      </p:pic>
      <p:sp>
        <p:nvSpPr>
          <p:cNvPr id="32773" name="Shape 50"/>
          <p:cNvSpPr>
            <a:spLocks noChangeArrowheads="1"/>
          </p:cNvSpPr>
          <p:nvPr/>
        </p:nvSpPr>
        <p:spPr bwMode="auto">
          <a:xfrm>
            <a:off x="317500" y="4643438"/>
            <a:ext cx="4787900" cy="587375"/>
          </a:xfrm>
          <a:prstGeom prst="rect">
            <a:avLst/>
          </a:prstGeom>
          <a:noFill/>
          <a:ln w="12700">
            <a:noFill/>
            <a:miter lim="400000"/>
            <a:headEnd/>
            <a:tailEnd/>
          </a:ln>
        </p:spPr>
        <p:txBody>
          <a:bodyPr lIns="45719" rIns="45719">
            <a:spAutoFit/>
          </a:bodyPr>
          <a:lstStyle/>
          <a:p>
            <a:pPr>
              <a:lnSpc>
                <a:spcPct val="90000"/>
              </a:lnSpc>
              <a:spcBef>
                <a:spcPts val="1000"/>
              </a:spcBef>
            </a:pPr>
            <a:r>
              <a:rPr lang="ru-RU"/>
              <a:t>Результаты выполнения заданий диагностической работы – 2023 г.</a:t>
            </a:r>
          </a:p>
        </p:txBody>
      </p:sp>
      <p:sp>
        <p:nvSpPr>
          <p:cNvPr id="32774" name="Rectangle 6"/>
          <p:cNvSpPr>
            <a:spLocks noChangeArrowheads="1"/>
          </p:cNvSpPr>
          <p:nvPr/>
        </p:nvSpPr>
        <p:spPr bwMode="auto">
          <a:xfrm>
            <a:off x="7556500" y="6072188"/>
            <a:ext cx="3770313" cy="641350"/>
          </a:xfrm>
          <a:prstGeom prst="rect">
            <a:avLst/>
          </a:prstGeom>
          <a:noFill/>
          <a:ln w="9525">
            <a:noFill/>
            <a:miter lim="800000"/>
            <a:headEnd/>
            <a:tailEnd/>
          </a:ln>
          <a:effectLst/>
        </p:spPr>
        <p:txBody>
          <a:bodyPr wrap="none">
            <a:spAutoFit/>
          </a:bodyPr>
          <a:lstStyle/>
          <a:p>
            <a:r>
              <a:rPr lang="ru-RU"/>
              <a:t>Результаты выполнения заданий </a:t>
            </a:r>
          </a:p>
          <a:p>
            <a:r>
              <a:rPr lang="ru-RU"/>
              <a:t>диагностической работы – 2022 г.</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Количество ОО с указанием не пройденных тем</a:t>
            </a:r>
            <a:r>
              <a:rPr lang="ru-RU" smtClean="0">
                <a:latin typeface="Calibri" pitchFamily="34" charset="0"/>
                <a:cs typeface="Calibri" pitchFamily="34" charset="0"/>
              </a:rPr>
              <a:t> </a:t>
            </a:r>
          </a:p>
        </p:txBody>
      </p:sp>
      <p:pic>
        <p:nvPicPr>
          <p:cNvPr id="22530" name="Picture 3"/>
          <p:cNvPicPr>
            <a:picLocks noChangeAspect="1" noChangeArrowheads="1"/>
          </p:cNvPicPr>
          <p:nvPr>
            <p:ph type="body" idx="1"/>
          </p:nvPr>
        </p:nvPicPr>
        <p:blipFill>
          <a:blip r:embed="rId2"/>
          <a:srcRect l="24609" t="42700" r="25594" b="31149"/>
          <a:stretch>
            <a:fillRect/>
          </a:stretch>
        </p:blipFill>
        <p:spPr>
          <a:xfrm>
            <a:off x="798513" y="2016125"/>
            <a:ext cx="10985500" cy="2760663"/>
          </a:xfrm>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Рекомендации </a:t>
            </a:r>
          </a:p>
        </p:txBody>
      </p:sp>
      <p:sp>
        <p:nvSpPr>
          <p:cNvPr id="23554" name="Rectangle 3"/>
          <p:cNvSpPr>
            <a:spLocks noGrp="1"/>
          </p:cNvSpPr>
          <p:nvPr>
            <p:ph type="body" idx="1"/>
          </p:nvPr>
        </p:nvSpPr>
        <p:spPr>
          <a:xfrm>
            <a:off x="879475" y="1509713"/>
            <a:ext cx="10515600" cy="5032375"/>
          </a:xfrm>
        </p:spPr>
        <p:txBody>
          <a:bodyPr/>
          <a:lstStyle/>
          <a:p>
            <a:pPr>
              <a:lnSpc>
                <a:spcPct val="70000"/>
              </a:lnSpc>
            </a:pPr>
            <a:r>
              <a:rPr lang="ru-RU" sz="1200" smtClean="0">
                <a:latin typeface="Calibri" pitchFamily="34" charset="0"/>
                <a:cs typeface="Calibri" pitchFamily="34" charset="0"/>
              </a:rPr>
              <a:t>1. Организовать вводную диагностику. </a:t>
            </a:r>
          </a:p>
          <a:p>
            <a:pPr>
              <a:lnSpc>
                <a:spcPct val="70000"/>
              </a:lnSpc>
            </a:pPr>
            <a:r>
              <a:rPr lang="ru-RU" sz="1200" smtClean="0">
                <a:latin typeface="Calibri" pitchFamily="34" charset="0"/>
                <a:cs typeface="Calibri" pitchFamily="34" charset="0"/>
              </a:rPr>
              <a:t>2. Сравнить результаты с аналитическими материалами.</a:t>
            </a:r>
          </a:p>
          <a:p>
            <a:pPr>
              <a:lnSpc>
                <a:spcPct val="70000"/>
              </a:lnSpc>
            </a:pPr>
            <a:r>
              <a:rPr lang="ru-RU" sz="1200" smtClean="0">
                <a:latin typeface="Calibri" pitchFamily="34" charset="0"/>
                <a:cs typeface="Calibri" pitchFamily="34" charset="0"/>
              </a:rPr>
              <a:t> 3. Провести поэлементный анализ выполнения ВПР по биологии. 4. Проанализировать работы обучающихся, повысивших свой результат, с целью выявления причины. </a:t>
            </a:r>
          </a:p>
          <a:p>
            <a:pPr>
              <a:lnSpc>
                <a:spcPct val="70000"/>
              </a:lnSpc>
            </a:pPr>
            <a:r>
              <a:rPr lang="ru-RU" sz="1200" smtClean="0">
                <a:latin typeface="Calibri" pitchFamily="34" charset="0"/>
                <a:cs typeface="Calibri" pitchFamily="34" charset="0"/>
              </a:rPr>
              <a:t>5. Рассмотреть работы обучающихся, понизивших свой результат, на предмет правильного оформления бланков ответов. </a:t>
            </a:r>
          </a:p>
          <a:p>
            <a:pPr>
              <a:lnSpc>
                <a:spcPct val="70000"/>
              </a:lnSpc>
            </a:pPr>
            <a:r>
              <a:rPr lang="ru-RU" sz="1200" smtClean="0">
                <a:latin typeface="Calibri" pitchFamily="34" charset="0"/>
                <a:cs typeface="Calibri" pitchFamily="34" charset="0"/>
              </a:rPr>
              <a:t>6. Необходимо организовать работу с текстом и другими источниками информации на каждом уроке по предмету:</a:t>
            </a:r>
          </a:p>
          <a:p>
            <a:pPr>
              <a:lnSpc>
                <a:spcPct val="70000"/>
              </a:lnSpc>
            </a:pPr>
            <a:r>
              <a:rPr lang="ru-RU" sz="1200" smtClean="0">
                <a:latin typeface="Calibri" pitchFamily="34" charset="0"/>
                <a:cs typeface="Calibri" pitchFamily="34" charset="0"/>
              </a:rPr>
              <a:t> - умение сравнивать объекты и находить различия; </a:t>
            </a:r>
          </a:p>
          <a:p>
            <a:pPr>
              <a:lnSpc>
                <a:spcPct val="70000"/>
              </a:lnSpc>
            </a:pPr>
            <a:r>
              <a:rPr lang="ru-RU" sz="1200" smtClean="0">
                <a:latin typeface="Calibri" pitchFamily="34" charset="0"/>
                <a:cs typeface="Calibri" pitchFamily="34" charset="0"/>
              </a:rPr>
              <a:t>- умение находить у одного из объектов отсутствующий признак; - умение определять понятия, создавать обобщения, устанавливать аналогии, - классифицировать, самостоятельно выбирать основания и критерии для классификации. - умение делать сравнительное описание двух объектов по заданному плану. </a:t>
            </a:r>
          </a:p>
          <a:p>
            <a:pPr>
              <a:lnSpc>
                <a:spcPct val="70000"/>
              </a:lnSpc>
            </a:pPr>
            <a:r>
              <a:rPr lang="ru-RU" sz="1200" smtClean="0">
                <a:latin typeface="Calibri" pitchFamily="34" charset="0"/>
                <a:cs typeface="Calibri" pitchFamily="34" charset="0"/>
              </a:rPr>
              <a:t>7. Спланируйте разные формы отработки указанных выше тем выявленных как дефициты заявленных в блоках в ходе уроков биологии и внеурочных занятий. </a:t>
            </a:r>
          </a:p>
          <a:p>
            <a:pPr>
              <a:lnSpc>
                <a:spcPct val="70000"/>
              </a:lnSpc>
            </a:pPr>
            <a:r>
              <a:rPr lang="ru-RU" sz="1200" smtClean="0">
                <a:latin typeface="Calibri" pitchFamily="34" charset="0"/>
                <a:cs typeface="Calibri" pitchFamily="34" charset="0"/>
              </a:rPr>
              <a:t>8. При организации учителем образовательной деятельности следует использовать различные методики, технологии и приемы, способствующие исключению выявленных дефицитов.</a:t>
            </a:r>
          </a:p>
          <a:p>
            <a:pPr>
              <a:lnSpc>
                <a:spcPct val="70000"/>
              </a:lnSpc>
            </a:pPr>
            <a:r>
              <a:rPr lang="ru-RU" sz="1200" smtClean="0">
                <a:latin typeface="Calibri" pitchFamily="34" charset="0"/>
                <a:cs typeface="Calibri" pitchFamily="34" charset="0"/>
              </a:rPr>
              <a:t> 9. При организации учебной деятельности учителю необходимо использовать различные виды и формы деятельности, способствующие исключению выявленных дефицитов. </a:t>
            </a:r>
          </a:p>
          <a:p>
            <a:pPr>
              <a:lnSpc>
                <a:spcPct val="70000"/>
              </a:lnSpc>
            </a:pPr>
            <a:r>
              <a:rPr lang="ru-RU" sz="1200" smtClean="0">
                <a:latin typeface="Calibri" pitchFamily="34" charset="0"/>
                <a:cs typeface="Calibri" pitchFamily="34" charset="0"/>
              </a:rPr>
              <a:t>10. Формировать биологические понятия от восприятия натуральных объектов или их отображения к представлениям о них; от представлений к понятиям; от простых понятий к сложным; от специальных понятий к общебиологическим.</a:t>
            </a:r>
          </a:p>
          <a:p>
            <a:pPr>
              <a:lnSpc>
                <a:spcPct val="70000"/>
              </a:lnSpc>
            </a:pPr>
            <a:r>
              <a:rPr lang="ru-RU" sz="1200" smtClean="0">
                <a:latin typeface="Calibri" pitchFamily="34" charset="0"/>
                <a:cs typeface="Calibri" pitchFamily="34" charset="0"/>
              </a:rPr>
              <a:t> 11. Учителям необходимо своевременно знакомиться и использовать в своей работе нормативно-правовые документы, кодификатор, демонстрационный вариант ВПР, используя сайт ФИОКО - Образцы и описания проверочных работ для проведения ВПР в 2023 году (fioco.ru) </a:t>
            </a:r>
          </a:p>
          <a:p>
            <a:pPr>
              <a:lnSpc>
                <a:spcPct val="70000"/>
              </a:lnSpc>
            </a:pPr>
            <a:r>
              <a:rPr lang="ru-RU" sz="1200" smtClean="0">
                <a:latin typeface="Calibri" pitchFamily="34" charset="0"/>
                <a:cs typeface="Calibri" pitchFamily="34" charset="0"/>
              </a:rPr>
              <a:t>12. Учителям необходимо организовывать работу в соответствии с требованиями обновленного ФГОС ООО, направленных на достижение предметных, метапредметных и личностных результатов, заявленных в ФРП по предмету, используя содержание и средства учебного предмета биология.</a:t>
            </a:r>
          </a:p>
          <a:p>
            <a:pPr>
              <a:lnSpc>
                <a:spcPct val="70000"/>
              </a:lnSpc>
            </a:pPr>
            <a:r>
              <a:rPr lang="ru-RU" sz="1200" smtClean="0">
                <a:latin typeface="Calibri" pitchFamily="34" charset="0"/>
                <a:cs typeface="Calibri" pitchFamily="34" charset="0"/>
              </a:rPr>
              <a:t>13. Для преодоления предметных дефицитов блоков по биологии посетить вебинары тренеров ЦНППМПР Московская область - ШПМ Архив вебинаров (биология) (asou-mo.ru).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Список использованных источников</a:t>
            </a:r>
          </a:p>
        </p:txBody>
      </p:sp>
      <p:sp>
        <p:nvSpPr>
          <p:cNvPr id="34819" name="Rectangle 3"/>
          <p:cNvSpPr>
            <a:spLocks noGrp="1"/>
          </p:cNvSpPr>
          <p:nvPr>
            <p:ph type="body" idx="1"/>
          </p:nvPr>
        </p:nvSpPr>
        <p:spPr/>
        <p:txBody>
          <a:bodyPr/>
          <a:lstStyle/>
          <a:p>
            <a:r>
              <a:rPr lang="ru-RU" smtClean="0">
                <a:latin typeface="Calibri" pitchFamily="34" charset="0"/>
                <a:cs typeface="Calibri" pitchFamily="34" charset="0"/>
                <a:hlinkClick r:id="rId2"/>
              </a:rPr>
              <a:t>ФИОКО - Образцы и описания проверочных работ для проведения ВПР в 2023 году (fioco.ru)</a:t>
            </a:r>
            <a:r>
              <a:rPr lang="ru-RU" smtClean="0">
                <a:latin typeface="Calibri" pitchFamily="34" charset="0"/>
                <a:cs typeface="Calibri" pitchFamily="34" charset="0"/>
              </a:rPr>
              <a:t> </a:t>
            </a:r>
          </a:p>
          <a:p>
            <a:r>
              <a:rPr lang="ru-RU" smtClean="0">
                <a:latin typeface="Calibri" pitchFamily="34" charset="0"/>
                <a:cs typeface="Calibri" pitchFamily="34" charset="0"/>
              </a:rPr>
              <a:t>Описание контрольных измерительных материалов для проведения в 2023 году проверочной работы по БИОЛОГИИ 5 класс </a:t>
            </a:r>
          </a:p>
        </p:txBody>
      </p:sp>
      <p:sp>
        <p:nvSpPr>
          <p:cNvPr id="34820" name="Rectangle 4"/>
          <p:cNvSpPr>
            <a:spLocks noChangeArrowheads="1"/>
          </p:cNvSpPr>
          <p:nvPr/>
        </p:nvSpPr>
        <p:spPr bwMode="auto">
          <a:xfrm>
            <a:off x="2008188" y="2792413"/>
            <a:ext cx="8402637" cy="366712"/>
          </a:xfrm>
          <a:prstGeom prst="rect">
            <a:avLst/>
          </a:prstGeom>
          <a:noFill/>
          <a:ln w="9525">
            <a:noFill/>
            <a:miter lim="800000"/>
            <a:headEnd/>
            <a:tailEnd/>
          </a:ln>
          <a:effectLst/>
        </p:spPr>
        <p:txBody>
          <a:bodyPr anchor="ctr">
            <a:spAutoFit/>
          </a:bodyPr>
          <a:lstStyle/>
          <a:p>
            <a:r>
              <a:rPr lang="ru-RU">
                <a:hlinkClick r:id="rId3"/>
              </a:rPr>
              <a:t>VPR_BI-5_Opisanie_2023-1.pdf (fioco.ru)</a:t>
            </a:r>
            <a:r>
              <a:rPr lang="ru-RU"/>
              <a:t>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idx="4294967295"/>
          </p:nvPr>
        </p:nvSpPr>
        <p:spPr/>
        <p:txBody>
          <a:bodyPr lIns="45718" tIns="45718" rIns="45718" bIns="45718"/>
          <a:lstStyle/>
          <a:p>
            <a:endParaRPr lang="ru-RU" smtClean="0">
              <a:latin typeface="Calibri" pitchFamily="34" charset="0"/>
              <a:cs typeface="Calibri" pitchFamily="34" charset="0"/>
            </a:endParaRPr>
          </a:p>
        </p:txBody>
      </p:sp>
      <p:pic>
        <p:nvPicPr>
          <p:cNvPr id="29699" name="Picture 3"/>
          <p:cNvPicPr>
            <a:picLocks noChangeAspect="1" noChangeArrowheads="1"/>
          </p:cNvPicPr>
          <p:nvPr>
            <p:ph type="body" idx="4294967295"/>
          </p:nvPr>
        </p:nvPicPr>
        <p:blipFill>
          <a:blip r:embed="rId2"/>
          <a:srcRect l="6891" t="13651" r="26381" b="7700"/>
          <a:stretch>
            <a:fillRect/>
          </a:stretch>
        </p:blipFill>
        <p:spPr>
          <a:xfrm>
            <a:off x="0" y="0"/>
            <a:ext cx="12076113" cy="6813550"/>
          </a:xfr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Назначение всероссийской проверочной работы</a:t>
            </a:r>
            <a:r>
              <a:rPr lang="ru-RU" smtClean="0">
                <a:latin typeface="Calibri" pitchFamily="34" charset="0"/>
                <a:cs typeface="Calibri" pitchFamily="34" charset="0"/>
              </a:rPr>
              <a:t> </a:t>
            </a:r>
          </a:p>
        </p:txBody>
      </p:sp>
      <p:sp>
        <p:nvSpPr>
          <p:cNvPr id="26627" name="Rectangle 3"/>
          <p:cNvSpPr>
            <a:spLocks noGrp="1"/>
          </p:cNvSpPr>
          <p:nvPr>
            <p:ph type="body" idx="1"/>
          </p:nvPr>
        </p:nvSpPr>
        <p:spPr>
          <a:xfrm>
            <a:off x="820738" y="1704975"/>
            <a:ext cx="10515600" cy="5032375"/>
          </a:xfrm>
        </p:spPr>
        <p:txBody>
          <a:bodyPr/>
          <a:lstStyle/>
          <a:p>
            <a:pPr>
              <a:lnSpc>
                <a:spcPct val="70000"/>
              </a:lnSpc>
            </a:pPr>
            <a:r>
              <a:rPr lang="ru-RU" sz="2000" smtClean="0">
                <a:latin typeface="Calibri" pitchFamily="34" charset="0"/>
                <a:cs typeface="Calibri" pitchFamily="34" charset="0"/>
              </a:rPr>
              <a:t>Всероссийские проверочные работы (ВПР) проводятся в целях осуществления мониторинга результатов перехода на ФГОС и направлены на выявление качества подготовки обучающихся. </a:t>
            </a:r>
          </a:p>
          <a:p>
            <a:pPr>
              <a:lnSpc>
                <a:spcPct val="70000"/>
              </a:lnSpc>
            </a:pPr>
            <a:r>
              <a:rPr lang="ru-RU" sz="2000" smtClean="0">
                <a:latin typeface="Calibri" pitchFamily="34" charset="0"/>
                <a:cs typeface="Calibri" pitchFamily="34" charset="0"/>
              </a:rPr>
              <a:t>Назначение ВПР по учебному предмету «биология» – оценить качество общеобразовательной подготовки обучающихся 5 классов в соответствии с требованиями ФГОС. ВПР позволяют осуществить диагностику достижения предметных и метапредметных результатов, в том числе овладение межпредметными понятиями и способность использования универсальных учебных действий (УУД) в учебной, познавательной и социальной практике. </a:t>
            </a:r>
          </a:p>
          <a:p>
            <a:pPr>
              <a:lnSpc>
                <a:spcPct val="70000"/>
              </a:lnSpc>
            </a:pPr>
            <a:r>
              <a:rPr lang="ru-RU" sz="2000" smtClean="0">
                <a:latin typeface="Calibri" pitchFamily="34" charset="0"/>
                <a:cs typeface="Calibri" pitchFamily="34" charset="0"/>
              </a:rPr>
              <a:t>Результаты ВПР в совокупности с имеющейся в общеобразовательной организации информацией, отражающей индивидуальные образовательные траектории обучающихся, могут быть использованы для оценки личностных результатов обучения. Результаты ВПР могут быть использованы общеобразовательными организациями для совершенствования методики преподавания биологии на начальном этапе обучения предмету, муниципальными и региональными органами исполнительной власти, осуществляющими государственное управление в сфере образования, для анализа текущего состояния муниципальных и региональных систем образования и формирования программ их развития. </a:t>
            </a:r>
          </a:p>
          <a:p>
            <a:pPr>
              <a:lnSpc>
                <a:spcPct val="70000"/>
              </a:lnSpc>
            </a:pPr>
            <a:r>
              <a:rPr lang="ru-RU" sz="2000" smtClean="0">
                <a:latin typeface="Calibri" pitchFamily="34" charset="0"/>
                <a:cs typeface="Calibri" pitchFamily="34" charset="0"/>
              </a:rPr>
              <a:t>Не предусмотрено использование результатов ВПР для оценки деятельности общеобразовательных организаций, учителей, муниципальных и региональных органов исполнительной власти, осуществляющих государственное управление в сфере образования.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Документы, определяющие содержание проверочной работы</a:t>
            </a:r>
            <a:r>
              <a:rPr lang="ru-RU" smtClean="0">
                <a:latin typeface="Calibri" pitchFamily="34" charset="0"/>
                <a:cs typeface="Calibri" pitchFamily="34" charset="0"/>
              </a:rPr>
              <a:t> </a:t>
            </a:r>
          </a:p>
        </p:txBody>
      </p:sp>
      <p:sp>
        <p:nvSpPr>
          <p:cNvPr id="27651" name="Rectangle 3"/>
          <p:cNvSpPr>
            <a:spLocks noGrp="1"/>
          </p:cNvSpPr>
          <p:nvPr>
            <p:ph type="body" idx="1"/>
          </p:nvPr>
        </p:nvSpPr>
        <p:spPr/>
        <p:txBody>
          <a:bodyPr/>
          <a:lstStyle/>
          <a:p>
            <a:r>
              <a:rPr lang="ru-RU" smtClean="0">
                <a:latin typeface="Calibri" pitchFamily="34" charset="0"/>
                <a:cs typeface="Calibri" pitchFamily="34" charset="0"/>
              </a:rPr>
              <a:t>Содержание и структура проверочной работы определяются на основе Федерального государственного стандарта основного общего образования (приказ Минпросвещения России от 31.05.2021 № 287) с учётом Примерной основной образовательной программы основного общего образования (одобрена решением Федерального учебно-методического объединения по общему образованию, протокол от 15 сентября 2022 г. № 6/22) и содержания учебников, включенных в Федеральный перечень.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Подходы к отбору содержания, разработке структуры проверочной работы</a:t>
            </a:r>
            <a:r>
              <a:rPr lang="ru-RU" smtClean="0">
                <a:latin typeface="Calibri" pitchFamily="34" charset="0"/>
                <a:cs typeface="Calibri" pitchFamily="34" charset="0"/>
              </a:rPr>
              <a:t> </a:t>
            </a:r>
          </a:p>
        </p:txBody>
      </p:sp>
      <p:sp>
        <p:nvSpPr>
          <p:cNvPr id="28675" name="Rectangle 3"/>
          <p:cNvSpPr>
            <a:spLocks noGrp="1"/>
          </p:cNvSpPr>
          <p:nvPr>
            <p:ph type="body" idx="1"/>
          </p:nvPr>
        </p:nvSpPr>
        <p:spPr/>
        <p:txBody>
          <a:bodyPr/>
          <a:lstStyle/>
          <a:p>
            <a:pPr>
              <a:lnSpc>
                <a:spcPct val="70000"/>
              </a:lnSpc>
            </a:pPr>
            <a:r>
              <a:rPr lang="ru-RU" sz="2000" smtClean="0">
                <a:latin typeface="Calibri" pitchFamily="34" charset="0"/>
                <a:cs typeface="Calibri" pitchFamily="34" charset="0"/>
              </a:rPr>
              <a:t>Всероссийские проверочные работы основаны на системнодеятельностном, компетентностном и уровневом подходах в обучении. </a:t>
            </a:r>
          </a:p>
          <a:p>
            <a:pPr>
              <a:lnSpc>
                <a:spcPct val="70000"/>
              </a:lnSpc>
            </a:pPr>
            <a:r>
              <a:rPr lang="ru-RU" sz="2000" smtClean="0">
                <a:latin typeface="Calibri" pitchFamily="34" charset="0"/>
                <a:cs typeface="Calibri" pitchFamily="34" charset="0"/>
              </a:rPr>
              <a:t>В рамках ВПР наряду с предметными результатами освоения основной образовательной программы основного общего образования оценивается также достижение метапредметных результатов, в том числе уровень сформированности универсальных учебных познавательных, коммуникативных и регулятивных действий (УУД) и овладения межпредметными понятиями. </a:t>
            </a:r>
          </a:p>
          <a:p>
            <a:pPr>
              <a:lnSpc>
                <a:spcPct val="70000"/>
              </a:lnSpc>
            </a:pPr>
            <a:r>
              <a:rPr lang="ru-RU" sz="2000" smtClean="0">
                <a:latin typeface="Calibri" pitchFamily="34" charset="0"/>
                <a:cs typeface="Calibri" pitchFamily="34" charset="0"/>
              </a:rPr>
              <a:t>Контрольные измерительные материалы (далее – КИМ) ВПР направлены на проверку достижения целей изучения естественнонаучных учебных предметов: – формирование целостной научной картины мира; – овладение научным подходом к решению различных задач; – овладение умениями формулировать гипотезы, конструировать, проводить эксперименты, оценивать полученные результаты; – овладение умением сопоставлять экспериментальные и теоретические знания с объективными реалиями окружающего мира; – воспитание ответственного и бережного отношения к окружающей среде; – формирование умений безопасного и эффективного использования лабораторного оборудования, проведения точных измерений и адекватной оценки полученных результатов, представления научно обоснованных аргументов своих действий, основанных на межпредметном анализе учебных задач. </a:t>
            </a:r>
          </a:p>
          <a:p>
            <a:pPr>
              <a:lnSpc>
                <a:spcPct val="70000"/>
              </a:lnSpc>
            </a:pPr>
            <a:r>
              <a:rPr lang="ru-RU" sz="2000" smtClean="0">
                <a:latin typeface="Calibri" pitchFamily="34" charset="0"/>
                <a:cs typeface="Calibri" pitchFamily="34" charset="0"/>
              </a:rPr>
              <a:t>Изучение биологии в 5 классе и содержание ВПР по биологии для 5 класса базируются на образовательных результатах освоения обучающимися предмета «Окружающий мир» в начальной школе.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Организация для проведения проверочной работы</a:t>
            </a:r>
          </a:p>
        </p:txBody>
      </p:sp>
      <p:sp>
        <p:nvSpPr>
          <p:cNvPr id="16386" name="Rectangle 3"/>
          <p:cNvSpPr>
            <a:spLocks noGrp="1"/>
          </p:cNvSpPr>
          <p:nvPr>
            <p:ph type="body" idx="1"/>
          </p:nvPr>
        </p:nvSpPr>
        <p:spPr/>
        <p:txBody>
          <a:bodyPr/>
          <a:lstStyle/>
          <a:p>
            <a:pPr marL="457200" indent="-457200">
              <a:lnSpc>
                <a:spcPct val="70000"/>
              </a:lnSpc>
            </a:pPr>
            <a:r>
              <a:rPr lang="ru-RU" sz="2000" smtClean="0">
                <a:latin typeface="Calibri" pitchFamily="34" charset="0"/>
                <a:cs typeface="Calibri" pitchFamily="34" charset="0"/>
              </a:rPr>
              <a:t>ВПР по биологии в 5 классе осуществлялось по расписанию, составленному на 2023 учебный год. Работа была ориентирована на базовый уровень сложности. В Московской области ее выполняли 90107 пятиклассников из 1061образовательных организаций.</a:t>
            </a:r>
          </a:p>
          <a:p>
            <a:pPr marL="457200" indent="-457200">
              <a:lnSpc>
                <a:spcPct val="70000"/>
              </a:lnSpc>
            </a:pPr>
            <a:r>
              <a:rPr lang="ru-RU" sz="2000" smtClean="0">
                <a:latin typeface="Calibri" pitchFamily="34" charset="0"/>
                <a:cs typeface="Calibri" pitchFamily="34" charset="0"/>
              </a:rPr>
              <a:t>Следует отметить, что вариант проверочной работы по биологии содержит 10 заданий, которые различаются по содержанию и проверяемым требованиям. Так задания 1, 4, 5, 6, 7, 9, 10 основаны на изображениях конкретных объектов, статистических данных и требуют их анализа, характеристики изображенных процессов, объектов по предложенному плану, классификации и/или систематизации объектов по определенному признаку, применения биологических знаний при решении практических задач. Задания 2, 3, 8 проверяют знание процессов жизнедеятельности, а также умения пользоваться оборудованием и классифицировать организмы.</a:t>
            </a:r>
          </a:p>
          <a:p>
            <a:pPr marL="457200" indent="-457200">
              <a:lnSpc>
                <a:spcPct val="70000"/>
              </a:lnSpc>
            </a:pPr>
            <a:r>
              <a:rPr lang="ru-RU" sz="2000" smtClean="0">
                <a:latin typeface="Calibri" pitchFamily="34" charset="0"/>
                <a:cs typeface="Calibri" pitchFamily="34" charset="0"/>
              </a:rPr>
              <a:t>Максимальный первичный балл, который обучающиеся могут набрать, составляет – 29 </a:t>
            </a:r>
          </a:p>
          <a:p>
            <a:pPr marL="457200" indent="-457200">
              <a:lnSpc>
                <a:spcPct val="70000"/>
              </a:lnSpc>
            </a:pPr>
            <a:r>
              <a:rPr lang="ru-RU" sz="2000" smtClean="0">
                <a:latin typeface="Calibri" pitchFamily="34" charset="0"/>
                <a:cs typeface="Calibri" pitchFamily="34" charset="0"/>
              </a:rPr>
              <a:t>На выполнение проверочной работы дается 45 минут. </a:t>
            </a:r>
          </a:p>
          <a:p>
            <a:pPr marL="457200" indent="-457200">
              <a:lnSpc>
                <a:spcPct val="70000"/>
              </a:lnSpc>
            </a:pPr>
            <a:r>
              <a:rPr lang="ru-RU" sz="2000" smtClean="0">
                <a:latin typeface="Calibri" pitchFamily="34" charset="0"/>
                <a:cs typeface="Calibri" pitchFamily="34" charset="0"/>
              </a:rPr>
              <a:t>Специальная подготовка к проверочной работе не требуется.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896938" y="0"/>
            <a:ext cx="10515600" cy="1595438"/>
          </a:xfrm>
        </p:spPr>
        <p:txBody>
          <a:bodyPr/>
          <a:lstStyle/>
          <a:p>
            <a:r>
              <a:rPr lang="ru-RU" smtClean="0">
                <a:solidFill>
                  <a:schemeClr val="tx1"/>
                </a:solidFill>
                <a:latin typeface="Calibri" pitchFamily="34" charset="0"/>
                <a:cs typeface="Calibri" pitchFamily="34" charset="0"/>
              </a:rPr>
              <a:t>Типы заданий</a:t>
            </a:r>
          </a:p>
        </p:txBody>
      </p:sp>
      <p:sp>
        <p:nvSpPr>
          <p:cNvPr id="25603" name="Rectangle 3"/>
          <p:cNvSpPr>
            <a:spLocks noGrp="1"/>
          </p:cNvSpPr>
          <p:nvPr>
            <p:ph type="body" idx="1"/>
          </p:nvPr>
        </p:nvSpPr>
        <p:spPr>
          <a:xfrm>
            <a:off x="1163638" y="1090613"/>
            <a:ext cx="10515600" cy="5032375"/>
          </a:xfrm>
        </p:spPr>
        <p:txBody>
          <a:bodyPr/>
          <a:lstStyle/>
          <a:p>
            <a:pPr>
              <a:lnSpc>
                <a:spcPct val="70000"/>
              </a:lnSpc>
            </a:pPr>
            <a:r>
              <a:rPr lang="ru-RU" sz="1800" smtClean="0">
                <a:latin typeface="Calibri" pitchFamily="34" charset="0"/>
                <a:cs typeface="Calibri" pitchFamily="34" charset="0"/>
              </a:rPr>
              <a:t>Задание 1 направлено на выявление уровня овладения умениями выделять существенные признаки биологических объектов. Первая часть задания проверяет умение обучающихся определять на рисунке объекты живой природы (вирусы, растения, животные). Вторая часть проверяет умение сравнивать объекты и находить различия. Третья – контролирует умение находить у одного из объектов отсутствующий признак.</a:t>
            </a:r>
          </a:p>
          <a:p>
            <a:pPr>
              <a:lnSpc>
                <a:spcPct val="70000"/>
              </a:lnSpc>
            </a:pPr>
            <a:r>
              <a:rPr lang="ru-RU" sz="1800" smtClean="0">
                <a:latin typeface="Calibri" pitchFamily="34" charset="0"/>
                <a:cs typeface="Calibri" pitchFamily="34" charset="0"/>
              </a:rPr>
              <a:t> Задание 2 проверяет умение по описанию биологического явления определять процесс и формулировать его роль в жизни живого организм. </a:t>
            </a:r>
          </a:p>
          <a:p>
            <a:pPr>
              <a:lnSpc>
                <a:spcPct val="70000"/>
              </a:lnSpc>
            </a:pPr>
            <a:r>
              <a:rPr lang="ru-RU" sz="1800" smtClean="0">
                <a:latin typeface="Calibri" pitchFamily="34" charset="0"/>
                <a:cs typeface="Calibri" pitchFamily="34" charset="0"/>
              </a:rPr>
              <a:t>Задание 3 контролирует знание биологических методов и оборудования, необходимого для биологических исследований в конкретных условиях.</a:t>
            </a:r>
          </a:p>
          <a:p>
            <a:pPr>
              <a:lnSpc>
                <a:spcPct val="70000"/>
              </a:lnSpc>
            </a:pPr>
            <a:r>
              <a:rPr lang="ru-RU" sz="1800" smtClean="0">
                <a:latin typeface="Calibri" pitchFamily="34" charset="0"/>
                <a:cs typeface="Calibri" pitchFamily="34" charset="0"/>
              </a:rPr>
              <a:t> Задание 4 проверяет знание устройства оптических приборов, и умение ими пользоваться. </a:t>
            </a:r>
          </a:p>
          <a:p>
            <a:pPr>
              <a:lnSpc>
                <a:spcPct val="70000"/>
              </a:lnSpc>
            </a:pPr>
            <a:r>
              <a:rPr lang="ru-RU" sz="1800" smtClean="0">
                <a:latin typeface="Calibri" pitchFamily="34" charset="0"/>
                <a:cs typeface="Calibri" pitchFamily="34" charset="0"/>
              </a:rPr>
              <a:t>Задание 5 проверяет умение систематизировать животных и растения. </a:t>
            </a:r>
          </a:p>
          <a:p>
            <a:pPr>
              <a:lnSpc>
                <a:spcPct val="70000"/>
              </a:lnSpc>
            </a:pPr>
            <a:r>
              <a:rPr lang="ru-RU" sz="1800" smtClean="0">
                <a:latin typeface="Calibri" pitchFamily="34" charset="0"/>
                <a:cs typeface="Calibri" pitchFamily="34" charset="0"/>
              </a:rPr>
              <a:t>Задание 6 проверяет умение работать с информацией, представленной в графической форме или умение работать с географической картой, проводя описание ареала обитания животного (растения). Вторая часть задания направлена на проверку умения делать выводы на основании проведенного анализа. </a:t>
            </a:r>
          </a:p>
          <a:p>
            <a:pPr>
              <a:lnSpc>
                <a:spcPct val="70000"/>
              </a:lnSpc>
            </a:pPr>
            <a:r>
              <a:rPr lang="ru-RU" sz="1800" smtClean="0">
                <a:latin typeface="Calibri" pitchFamily="34" charset="0"/>
                <a:cs typeface="Calibri" pitchFamily="34" charset="0"/>
              </a:rPr>
              <a:t>Задание 7 проверяет умение анализировать текст биологического содержания на предмет выявления в нем необходимой информации. Вторая часть задания проверяет умение делать сравнительное описание двух биологических объектов по заданному плану. </a:t>
            </a:r>
          </a:p>
          <a:p>
            <a:pPr>
              <a:lnSpc>
                <a:spcPct val="70000"/>
              </a:lnSpc>
            </a:pPr>
            <a:r>
              <a:rPr lang="ru-RU" sz="1800" smtClean="0">
                <a:latin typeface="Calibri" pitchFamily="34" charset="0"/>
                <a:cs typeface="Calibri" pitchFamily="34" charset="0"/>
              </a:rPr>
              <a:t>Задание 8 проверяет умение находить недостающую информацию для описания важнейших природных зон. Задание 9 проверяет понимание обучающимися схематического изображения правил природопользования и техники безопасности при работе в биологической лаборатории и способность объяснить необходимость соблюдения этих правил. </a:t>
            </a:r>
          </a:p>
          <a:p>
            <a:pPr>
              <a:lnSpc>
                <a:spcPct val="70000"/>
              </a:lnSpc>
            </a:pPr>
            <a:r>
              <a:rPr lang="ru-RU" sz="1800" smtClean="0">
                <a:latin typeface="Calibri" pitchFamily="34" charset="0"/>
                <a:cs typeface="Calibri" pitchFamily="34" charset="0"/>
              </a:rPr>
              <a:t>При выполнении задания 10 обучающиеся анализируют профессии, связанные с применением биологических знаний. Задания 1.2, 1.3, 6.2, 7.2, 9 и 10 требуют развернутых ответов.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Результаты выполнения работы по отметкам</a:t>
            </a:r>
            <a:r>
              <a:rPr lang="ru-RU" smtClean="0">
                <a:latin typeface="Calibri" pitchFamily="34" charset="0"/>
                <a:cs typeface="Calibri" pitchFamily="34" charset="0"/>
              </a:rPr>
              <a:t> </a:t>
            </a:r>
            <a:r>
              <a:rPr lang="ru-RU" smtClean="0">
                <a:solidFill>
                  <a:schemeClr val="tx1"/>
                </a:solidFill>
                <a:latin typeface="Calibri" pitchFamily="34" charset="0"/>
                <a:cs typeface="Calibri" pitchFamily="34" charset="0"/>
              </a:rPr>
              <a:t>-2023 г.</a:t>
            </a:r>
          </a:p>
        </p:txBody>
      </p:sp>
      <p:pic>
        <p:nvPicPr>
          <p:cNvPr id="17410" name="Picture 3"/>
          <p:cNvPicPr>
            <a:picLocks noChangeAspect="1" noChangeArrowheads="1"/>
          </p:cNvPicPr>
          <p:nvPr>
            <p:ph type="body" idx="1"/>
          </p:nvPr>
        </p:nvPicPr>
        <p:blipFill>
          <a:blip r:embed="rId2"/>
          <a:srcRect l="35043" t="48650" r="31697" b="26250"/>
          <a:stretch>
            <a:fillRect/>
          </a:stretch>
        </p:blipFill>
        <p:spPr>
          <a:xfrm>
            <a:off x="1557338" y="2298700"/>
            <a:ext cx="8823325" cy="3187700"/>
          </a:xfr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r>
              <a:rPr lang="ru-RU" smtClean="0">
                <a:solidFill>
                  <a:schemeClr val="tx1"/>
                </a:solidFill>
                <a:latin typeface="Calibri" pitchFamily="34" charset="0"/>
                <a:cs typeface="Calibri" pitchFamily="34" charset="0"/>
              </a:rPr>
              <a:t>Результаты выполнения работы по отметкам</a:t>
            </a:r>
            <a:r>
              <a:rPr lang="ru-RU" smtClean="0">
                <a:latin typeface="Calibri" pitchFamily="34" charset="0"/>
                <a:cs typeface="Calibri" pitchFamily="34" charset="0"/>
              </a:rPr>
              <a:t> </a:t>
            </a:r>
            <a:r>
              <a:rPr lang="ru-RU" smtClean="0">
                <a:solidFill>
                  <a:schemeClr val="tx1"/>
                </a:solidFill>
                <a:latin typeface="Calibri" pitchFamily="34" charset="0"/>
                <a:cs typeface="Calibri" pitchFamily="34" charset="0"/>
              </a:rPr>
              <a:t>-2022 г.</a:t>
            </a:r>
          </a:p>
        </p:txBody>
      </p:sp>
      <p:pic>
        <p:nvPicPr>
          <p:cNvPr id="18434" name="Picture 3"/>
          <p:cNvPicPr>
            <a:picLocks noChangeAspect="1" noChangeArrowheads="1"/>
          </p:cNvPicPr>
          <p:nvPr>
            <p:ph type="body" idx="1"/>
          </p:nvPr>
        </p:nvPicPr>
        <p:blipFill>
          <a:blip r:embed="rId2"/>
          <a:srcRect l="30910" t="30450" r="35634" b="42700"/>
          <a:stretch>
            <a:fillRect/>
          </a:stretch>
        </p:blipFill>
        <p:spPr>
          <a:xfrm>
            <a:off x="1235075" y="2247900"/>
            <a:ext cx="8551863" cy="3282950"/>
          </a:xfrm>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4472C4"/>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4472C4"/>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4472C4"/>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4472C4"/>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174</TotalTime>
  <Words>1137</Words>
  <Application>Microsoft Office PowerPoint</Application>
  <PresentationFormat>Произвольный</PresentationFormat>
  <Paragraphs>62</Paragraphs>
  <Slides>18</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18</vt:i4>
      </vt:variant>
    </vt:vector>
  </HeadingPairs>
  <TitlesOfParts>
    <vt:vector size="22" baseType="lpstr">
      <vt:lpstr>Calibri</vt:lpstr>
      <vt:lpstr>Helvetica Neue</vt:lpstr>
      <vt:lpstr>Arial</vt:lpstr>
      <vt:lpstr>Default</vt:lpstr>
      <vt:lpstr>Слайд 1</vt:lpstr>
      <vt:lpstr>Слайд 2</vt:lpstr>
      <vt:lpstr>Назначение всероссийской проверочной работы </vt:lpstr>
      <vt:lpstr>Документы, определяющие содержание проверочной работы </vt:lpstr>
      <vt:lpstr>Подходы к отбору содержания, разработке структуры проверочной работы </vt:lpstr>
      <vt:lpstr>Организация для проведения проверочной работы</vt:lpstr>
      <vt:lpstr>Типы заданий</vt:lpstr>
      <vt:lpstr>Результаты выполнения работы по отметкам -2023 г.</vt:lpstr>
      <vt:lpstr>Результаты выполнения работы по отметкам -2022 г.</vt:lpstr>
      <vt:lpstr>Результаты выполнения работы по отметкам </vt:lpstr>
      <vt:lpstr>Мониторинг доли неудовлетворительных отметок за три года</vt:lpstr>
      <vt:lpstr>Результаты выполнения заданий диагностической работы – 2023 г.</vt:lpstr>
      <vt:lpstr>Результаты выполнения заданий диагностической работы – 2022 г.</vt:lpstr>
      <vt:lpstr>Результаты выполнения заданий диагностической работы</vt:lpstr>
      <vt:lpstr>Количество ОО с указанием не пройденных тем </vt:lpstr>
      <vt:lpstr>Рекомендации </vt:lpstr>
      <vt:lpstr>Список использованных источников</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Топал Елена Константиновна</dc:creator>
  <cp:lastModifiedBy>Карина Хайбулина</cp:lastModifiedBy>
  <cp:revision>29</cp:revision>
  <dcterms:modified xsi:type="dcterms:W3CDTF">2024-02-13T09:03:35Z</dcterms:modified>
</cp:coreProperties>
</file>