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8" r:id="rId3"/>
    <p:sldId id="280" r:id="rId4"/>
    <p:sldId id="281" r:id="rId5"/>
    <p:sldId id="269" r:id="rId6"/>
    <p:sldId id="271" r:id="rId7"/>
    <p:sldId id="272" r:id="rId8"/>
    <p:sldId id="270" r:id="rId9"/>
    <p:sldId id="276" r:id="rId10"/>
    <p:sldId id="278" r:id="rId11"/>
    <p:sldId id="275" r:id="rId12"/>
    <p:sldId id="273" r:id="rId13"/>
    <p:sldId id="274" r:id="rId14"/>
    <p:sldId id="285" r:id="rId15"/>
    <p:sldId id="279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00BF94-E7B1-4FFC-B95F-A05B15F7D596}" type="doc">
      <dgm:prSet loTypeId="urn:microsoft.com/office/officeart/2005/8/layout/radial5" loCatId="cycle" qsTypeId="urn:microsoft.com/office/officeart/2005/8/quickstyle/3d2#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37D089-D678-4F48-BD6B-C8A6A05397A0}">
      <dgm:prSet phldrT="[Текст]"/>
      <dgm:spPr/>
      <dgm:t>
        <a:bodyPr/>
        <a:lstStyle/>
        <a:p>
          <a:r>
            <a:rPr lang="ru-RU" dirty="0"/>
            <a:t>Формы роботы с детьми по ПДД</a:t>
          </a:r>
        </a:p>
      </dgm:t>
    </dgm:pt>
    <dgm:pt modelId="{6077D06A-454E-4FE0-8412-C01EA5A5ED9A}" type="parTrans" cxnId="{22A70354-B5C6-4650-B296-1CE492EC0289}">
      <dgm:prSet/>
      <dgm:spPr/>
      <dgm:t>
        <a:bodyPr/>
        <a:lstStyle/>
        <a:p>
          <a:endParaRPr lang="ru-RU"/>
        </a:p>
      </dgm:t>
    </dgm:pt>
    <dgm:pt modelId="{397EE905-345B-401E-A6D3-BBDABEDB9EA0}" type="sibTrans" cxnId="{22A70354-B5C6-4650-B296-1CE492EC0289}">
      <dgm:prSet/>
      <dgm:spPr/>
      <dgm:t>
        <a:bodyPr/>
        <a:lstStyle/>
        <a:p>
          <a:endParaRPr lang="ru-RU"/>
        </a:p>
      </dgm:t>
    </dgm:pt>
    <dgm:pt modelId="{D8F07E4F-AB87-4973-A79D-B9AAC7392C90}">
      <dgm:prSet phldrT="[Текст]" custT="1"/>
      <dgm:spPr/>
      <dgm:t>
        <a:bodyPr/>
        <a:lstStyle/>
        <a:p>
          <a:r>
            <a:rPr lang="ru-RU" sz="1100" dirty="0"/>
            <a:t>Досуги, праздники , развлечения</a:t>
          </a:r>
        </a:p>
      </dgm:t>
    </dgm:pt>
    <dgm:pt modelId="{F7CB9746-FA5A-40B2-82DC-34EFDE22F789}" type="parTrans" cxnId="{D59857EE-212B-4849-BB7C-40F89CC8F979}">
      <dgm:prSet/>
      <dgm:spPr/>
      <dgm:t>
        <a:bodyPr/>
        <a:lstStyle/>
        <a:p>
          <a:endParaRPr lang="ru-RU"/>
        </a:p>
      </dgm:t>
    </dgm:pt>
    <dgm:pt modelId="{10B8DBF1-1714-46F6-8014-D64D391C7828}" type="sibTrans" cxnId="{D59857EE-212B-4849-BB7C-40F89CC8F979}">
      <dgm:prSet/>
      <dgm:spPr/>
      <dgm:t>
        <a:bodyPr/>
        <a:lstStyle/>
        <a:p>
          <a:endParaRPr lang="ru-RU"/>
        </a:p>
      </dgm:t>
    </dgm:pt>
    <dgm:pt modelId="{1557A706-97B9-42C3-B0DC-B19521BF71E8}">
      <dgm:prSet phldrT="[Текст]" custT="1"/>
      <dgm:spPr/>
      <dgm:t>
        <a:bodyPr/>
        <a:lstStyle/>
        <a:p>
          <a:r>
            <a:rPr lang="ru-RU" sz="1100" dirty="0"/>
            <a:t>Рассматривание дидактических картинок и иллюстраций</a:t>
          </a:r>
        </a:p>
      </dgm:t>
    </dgm:pt>
    <dgm:pt modelId="{D61EEAEE-840E-44C3-866D-12609CD71C0B}" type="parTrans" cxnId="{F95EC2CE-79BE-4EAA-AC42-C2376ADF8EA4}">
      <dgm:prSet/>
      <dgm:spPr/>
      <dgm:t>
        <a:bodyPr/>
        <a:lstStyle/>
        <a:p>
          <a:endParaRPr lang="ru-RU"/>
        </a:p>
      </dgm:t>
    </dgm:pt>
    <dgm:pt modelId="{54D99D5A-BED6-4EB8-832F-5437C3843CF1}" type="sibTrans" cxnId="{F95EC2CE-79BE-4EAA-AC42-C2376ADF8EA4}">
      <dgm:prSet/>
      <dgm:spPr/>
      <dgm:t>
        <a:bodyPr/>
        <a:lstStyle/>
        <a:p>
          <a:endParaRPr lang="ru-RU"/>
        </a:p>
      </dgm:t>
    </dgm:pt>
    <dgm:pt modelId="{4109226B-8131-4289-85E3-74996DC044C2}">
      <dgm:prSet phldrT="[Текст]" custT="1"/>
      <dgm:spPr/>
      <dgm:t>
        <a:bodyPr/>
        <a:lstStyle/>
        <a:p>
          <a:r>
            <a:rPr lang="ru-RU" sz="1100" dirty="0"/>
            <a:t>Беседы и разговоры по ПДД</a:t>
          </a:r>
        </a:p>
      </dgm:t>
    </dgm:pt>
    <dgm:pt modelId="{BDA4AE61-8C00-4913-91C2-7018C4F37BDF}" type="parTrans" cxnId="{C8DE2EBA-63FE-4EAB-B489-20E464745295}">
      <dgm:prSet/>
      <dgm:spPr/>
      <dgm:t>
        <a:bodyPr/>
        <a:lstStyle/>
        <a:p>
          <a:endParaRPr lang="ru-RU"/>
        </a:p>
      </dgm:t>
    </dgm:pt>
    <dgm:pt modelId="{1F940306-1CF1-4853-BF91-EA4C75CCA8D6}" type="sibTrans" cxnId="{C8DE2EBA-63FE-4EAB-B489-20E464745295}">
      <dgm:prSet/>
      <dgm:spPr/>
      <dgm:t>
        <a:bodyPr/>
        <a:lstStyle/>
        <a:p>
          <a:endParaRPr lang="ru-RU"/>
        </a:p>
      </dgm:t>
    </dgm:pt>
    <dgm:pt modelId="{38B3284C-ECDD-430F-9E62-05A8209F2192}">
      <dgm:prSet phldrT="[Текст]" custT="1"/>
      <dgm:spPr/>
      <dgm:t>
        <a:bodyPr/>
        <a:lstStyle/>
        <a:p>
          <a:r>
            <a:rPr lang="ru-RU" sz="1100" dirty="0"/>
            <a:t>Наблюдения за транспортом и пешеходами</a:t>
          </a:r>
        </a:p>
      </dgm:t>
    </dgm:pt>
    <dgm:pt modelId="{191563E3-9459-4757-9139-6B6F88344180}" type="parTrans" cxnId="{20EEBC70-EC76-4870-8264-90444F9B2784}">
      <dgm:prSet/>
      <dgm:spPr/>
      <dgm:t>
        <a:bodyPr/>
        <a:lstStyle/>
        <a:p>
          <a:endParaRPr lang="ru-RU"/>
        </a:p>
      </dgm:t>
    </dgm:pt>
    <dgm:pt modelId="{46A2E0FF-F97C-4A3B-9D05-40E1F3E12AC0}" type="sibTrans" cxnId="{20EEBC70-EC76-4870-8264-90444F9B2784}">
      <dgm:prSet/>
      <dgm:spPr/>
      <dgm:t>
        <a:bodyPr/>
        <a:lstStyle/>
        <a:p>
          <a:endParaRPr lang="ru-RU"/>
        </a:p>
      </dgm:t>
    </dgm:pt>
    <dgm:pt modelId="{30F8C831-FEE6-4DAC-85EA-5347B4BACC61}">
      <dgm:prSet custT="1"/>
      <dgm:spPr/>
      <dgm:t>
        <a:bodyPr/>
        <a:lstStyle/>
        <a:p>
          <a:r>
            <a:rPr lang="ru-RU" sz="1100" dirty="0"/>
            <a:t>Целевые прогулки к светофору, перекрестку и остановке</a:t>
          </a:r>
        </a:p>
      </dgm:t>
    </dgm:pt>
    <dgm:pt modelId="{D2D42777-6C61-4F98-80E9-A4626D83B546}" type="parTrans" cxnId="{9D15BB50-75A5-4B3C-9C04-83531A6F8715}">
      <dgm:prSet/>
      <dgm:spPr/>
      <dgm:t>
        <a:bodyPr/>
        <a:lstStyle/>
        <a:p>
          <a:endParaRPr lang="ru-RU"/>
        </a:p>
      </dgm:t>
    </dgm:pt>
    <dgm:pt modelId="{F72B850E-3106-4E81-8550-E32D88EEAF57}" type="sibTrans" cxnId="{9D15BB50-75A5-4B3C-9C04-83531A6F8715}">
      <dgm:prSet/>
      <dgm:spPr/>
      <dgm:t>
        <a:bodyPr/>
        <a:lstStyle/>
        <a:p>
          <a:endParaRPr lang="ru-RU"/>
        </a:p>
      </dgm:t>
    </dgm:pt>
    <dgm:pt modelId="{3F30AA78-E92E-4EC6-9C8B-2684BD983AC6}">
      <dgm:prSet custT="1"/>
      <dgm:spPr/>
      <dgm:t>
        <a:bodyPr/>
        <a:lstStyle/>
        <a:p>
          <a:r>
            <a:rPr lang="ru-RU" sz="1100" dirty="0"/>
            <a:t>Рассказы воспитателя, чтение худ.</a:t>
          </a:r>
        </a:p>
        <a:p>
          <a:r>
            <a:rPr lang="ru-RU" sz="1100" dirty="0"/>
            <a:t>литературы</a:t>
          </a:r>
        </a:p>
      </dgm:t>
    </dgm:pt>
    <dgm:pt modelId="{AD3851BA-A937-4FFB-9414-48F710A43AF8}" type="parTrans" cxnId="{BFB4673E-E364-4CAB-93AB-375AEAED8E52}">
      <dgm:prSet/>
      <dgm:spPr/>
      <dgm:t>
        <a:bodyPr/>
        <a:lstStyle/>
        <a:p>
          <a:endParaRPr lang="ru-RU"/>
        </a:p>
      </dgm:t>
    </dgm:pt>
    <dgm:pt modelId="{A59D25C3-C017-44D4-8A74-052BFB00D85A}" type="sibTrans" cxnId="{BFB4673E-E364-4CAB-93AB-375AEAED8E52}">
      <dgm:prSet/>
      <dgm:spPr/>
      <dgm:t>
        <a:bodyPr/>
        <a:lstStyle/>
        <a:p>
          <a:endParaRPr lang="ru-RU"/>
        </a:p>
      </dgm:t>
    </dgm:pt>
    <dgm:pt modelId="{BB43B55D-67DB-4872-B7F8-826515A55047}">
      <dgm:prSet custT="1"/>
      <dgm:spPr/>
      <dgm:t>
        <a:bodyPr/>
        <a:lstStyle/>
        <a:p>
          <a:r>
            <a:rPr lang="ru-RU" sz="1100" dirty="0"/>
            <a:t>Различные виды игр</a:t>
          </a:r>
        </a:p>
      </dgm:t>
    </dgm:pt>
    <dgm:pt modelId="{8B95C6FF-6094-4E10-92E8-CC47549A0E3C}" type="parTrans" cxnId="{B1CFD963-5ADB-48E1-8D8B-9CB79DB2E9C5}">
      <dgm:prSet/>
      <dgm:spPr/>
      <dgm:t>
        <a:bodyPr/>
        <a:lstStyle/>
        <a:p>
          <a:endParaRPr lang="ru-RU"/>
        </a:p>
      </dgm:t>
    </dgm:pt>
    <dgm:pt modelId="{974A81C5-6184-45A7-9E3E-3FB8995A3577}" type="sibTrans" cxnId="{B1CFD963-5ADB-48E1-8D8B-9CB79DB2E9C5}">
      <dgm:prSet/>
      <dgm:spPr/>
      <dgm:t>
        <a:bodyPr/>
        <a:lstStyle/>
        <a:p>
          <a:endParaRPr lang="ru-RU"/>
        </a:p>
      </dgm:t>
    </dgm:pt>
    <dgm:pt modelId="{76531DCB-F1C0-4699-822E-CE04DA9053A8}">
      <dgm:prSet custT="1"/>
      <dgm:spPr/>
      <dgm:t>
        <a:bodyPr/>
        <a:lstStyle/>
        <a:p>
          <a:r>
            <a:rPr lang="ru-RU" sz="1100" dirty="0"/>
            <a:t>Различные виды ИЗО деятельности</a:t>
          </a:r>
        </a:p>
      </dgm:t>
    </dgm:pt>
    <dgm:pt modelId="{46B6310B-6FBF-4548-B090-678849A12C6D}" type="parTrans" cxnId="{69DF4E13-FFFE-4A02-9A32-5A7D23E8C5EF}">
      <dgm:prSet/>
      <dgm:spPr/>
      <dgm:t>
        <a:bodyPr/>
        <a:lstStyle/>
        <a:p>
          <a:endParaRPr lang="ru-RU"/>
        </a:p>
      </dgm:t>
    </dgm:pt>
    <dgm:pt modelId="{95B6F458-76AD-4F4B-B6E7-144F5427A98D}" type="sibTrans" cxnId="{69DF4E13-FFFE-4A02-9A32-5A7D23E8C5EF}">
      <dgm:prSet/>
      <dgm:spPr/>
      <dgm:t>
        <a:bodyPr/>
        <a:lstStyle/>
        <a:p>
          <a:endParaRPr lang="ru-RU"/>
        </a:p>
      </dgm:t>
    </dgm:pt>
    <dgm:pt modelId="{5BF36809-CE6E-4B89-B17A-F52BDCF03C29}" type="pres">
      <dgm:prSet presAssocID="{8C00BF94-E7B1-4FFC-B95F-A05B15F7D59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D4FA2F5-0CA7-40B0-B659-5C059A6BC1C6}" type="pres">
      <dgm:prSet presAssocID="{B237D089-D678-4F48-BD6B-C8A6A05397A0}" presName="centerShape" presStyleLbl="node0" presStyleIdx="0" presStyleCnt="1" custScaleX="121491" custScaleY="120981"/>
      <dgm:spPr/>
    </dgm:pt>
    <dgm:pt modelId="{05C8D039-B408-424A-BD73-1909ADD3E226}" type="pres">
      <dgm:prSet presAssocID="{D2D42777-6C61-4F98-80E9-A4626D83B546}" presName="parTrans" presStyleLbl="sibTrans2D1" presStyleIdx="0" presStyleCnt="8"/>
      <dgm:spPr/>
    </dgm:pt>
    <dgm:pt modelId="{845B7243-10E2-4D32-8602-F649DFE3627E}" type="pres">
      <dgm:prSet presAssocID="{D2D42777-6C61-4F98-80E9-A4626D83B546}" presName="connectorText" presStyleLbl="sibTrans2D1" presStyleIdx="0" presStyleCnt="8"/>
      <dgm:spPr/>
    </dgm:pt>
    <dgm:pt modelId="{2731B8ED-7F52-4703-812C-FF4B82A7E7A9}" type="pres">
      <dgm:prSet presAssocID="{30F8C831-FEE6-4DAC-85EA-5347B4BACC61}" presName="node" presStyleLbl="node1" presStyleIdx="0" presStyleCnt="8">
        <dgm:presLayoutVars>
          <dgm:bulletEnabled val="1"/>
        </dgm:presLayoutVars>
      </dgm:prSet>
      <dgm:spPr/>
    </dgm:pt>
    <dgm:pt modelId="{0E316297-4405-49CA-B074-9BE962C4ACA9}" type="pres">
      <dgm:prSet presAssocID="{46B6310B-6FBF-4548-B090-678849A12C6D}" presName="parTrans" presStyleLbl="sibTrans2D1" presStyleIdx="1" presStyleCnt="8"/>
      <dgm:spPr/>
    </dgm:pt>
    <dgm:pt modelId="{24652B2D-60D7-4B63-8AEB-BCB4FD1BA9FC}" type="pres">
      <dgm:prSet presAssocID="{46B6310B-6FBF-4548-B090-678849A12C6D}" presName="connectorText" presStyleLbl="sibTrans2D1" presStyleIdx="1" presStyleCnt="8"/>
      <dgm:spPr/>
    </dgm:pt>
    <dgm:pt modelId="{F025E747-862C-416F-97F8-6D6116AF4261}" type="pres">
      <dgm:prSet presAssocID="{76531DCB-F1C0-4699-822E-CE04DA9053A8}" presName="node" presStyleLbl="node1" presStyleIdx="1" presStyleCnt="8">
        <dgm:presLayoutVars>
          <dgm:bulletEnabled val="1"/>
        </dgm:presLayoutVars>
      </dgm:prSet>
      <dgm:spPr/>
    </dgm:pt>
    <dgm:pt modelId="{D5ED894E-D6E7-4C15-AD54-5DBD16D8528A}" type="pres">
      <dgm:prSet presAssocID="{8B95C6FF-6094-4E10-92E8-CC47549A0E3C}" presName="parTrans" presStyleLbl="sibTrans2D1" presStyleIdx="2" presStyleCnt="8"/>
      <dgm:spPr/>
    </dgm:pt>
    <dgm:pt modelId="{0509DAD7-95F6-427E-9B86-45B9FAED6662}" type="pres">
      <dgm:prSet presAssocID="{8B95C6FF-6094-4E10-92E8-CC47549A0E3C}" presName="connectorText" presStyleLbl="sibTrans2D1" presStyleIdx="2" presStyleCnt="8"/>
      <dgm:spPr/>
    </dgm:pt>
    <dgm:pt modelId="{99EBD651-1F96-475D-91BD-65F3660CEC65}" type="pres">
      <dgm:prSet presAssocID="{BB43B55D-67DB-4872-B7F8-826515A55047}" presName="node" presStyleLbl="node1" presStyleIdx="2" presStyleCnt="8">
        <dgm:presLayoutVars>
          <dgm:bulletEnabled val="1"/>
        </dgm:presLayoutVars>
      </dgm:prSet>
      <dgm:spPr/>
    </dgm:pt>
    <dgm:pt modelId="{52C260ED-62AA-41DD-B56A-17454E229EF1}" type="pres">
      <dgm:prSet presAssocID="{F7CB9746-FA5A-40B2-82DC-34EFDE22F789}" presName="parTrans" presStyleLbl="sibTrans2D1" presStyleIdx="3" presStyleCnt="8"/>
      <dgm:spPr/>
    </dgm:pt>
    <dgm:pt modelId="{BDDA33B0-091A-4CE1-B277-DC193324F181}" type="pres">
      <dgm:prSet presAssocID="{F7CB9746-FA5A-40B2-82DC-34EFDE22F789}" presName="connectorText" presStyleLbl="sibTrans2D1" presStyleIdx="3" presStyleCnt="8"/>
      <dgm:spPr/>
    </dgm:pt>
    <dgm:pt modelId="{4A95093A-FCED-485A-999B-60DE5E15DBA1}" type="pres">
      <dgm:prSet presAssocID="{D8F07E4F-AB87-4973-A79D-B9AAC7392C90}" presName="node" presStyleLbl="node1" presStyleIdx="3" presStyleCnt="8">
        <dgm:presLayoutVars>
          <dgm:bulletEnabled val="1"/>
        </dgm:presLayoutVars>
      </dgm:prSet>
      <dgm:spPr/>
    </dgm:pt>
    <dgm:pt modelId="{CBC5DE9F-5AC5-459A-8B01-2F4FDF663E32}" type="pres">
      <dgm:prSet presAssocID="{AD3851BA-A937-4FFB-9414-48F710A43AF8}" presName="parTrans" presStyleLbl="sibTrans2D1" presStyleIdx="4" presStyleCnt="8"/>
      <dgm:spPr/>
    </dgm:pt>
    <dgm:pt modelId="{F2E9F006-42FC-43E5-8E2A-1D2AEFC56D70}" type="pres">
      <dgm:prSet presAssocID="{AD3851BA-A937-4FFB-9414-48F710A43AF8}" presName="connectorText" presStyleLbl="sibTrans2D1" presStyleIdx="4" presStyleCnt="8"/>
      <dgm:spPr/>
    </dgm:pt>
    <dgm:pt modelId="{544DE39C-86E0-4BF7-8625-42C1771CABAA}" type="pres">
      <dgm:prSet presAssocID="{3F30AA78-E92E-4EC6-9C8B-2684BD983AC6}" presName="node" presStyleLbl="node1" presStyleIdx="4" presStyleCnt="8" custRadScaleRad="97511" custRadScaleInc="-4113">
        <dgm:presLayoutVars>
          <dgm:bulletEnabled val="1"/>
        </dgm:presLayoutVars>
      </dgm:prSet>
      <dgm:spPr/>
    </dgm:pt>
    <dgm:pt modelId="{4041F89A-0EAA-4068-AD30-045EE934E468}" type="pres">
      <dgm:prSet presAssocID="{D61EEAEE-840E-44C3-866D-12609CD71C0B}" presName="parTrans" presStyleLbl="sibTrans2D1" presStyleIdx="5" presStyleCnt="8"/>
      <dgm:spPr/>
    </dgm:pt>
    <dgm:pt modelId="{48BC5E34-0C63-44AF-BD72-B1AEDFB0E178}" type="pres">
      <dgm:prSet presAssocID="{D61EEAEE-840E-44C3-866D-12609CD71C0B}" presName="connectorText" presStyleLbl="sibTrans2D1" presStyleIdx="5" presStyleCnt="8"/>
      <dgm:spPr/>
    </dgm:pt>
    <dgm:pt modelId="{E825E076-5ADD-4FC6-960E-43C31F9CFDC3}" type="pres">
      <dgm:prSet presAssocID="{1557A706-97B9-42C3-B0DC-B19521BF71E8}" presName="node" presStyleLbl="node1" presStyleIdx="5" presStyleCnt="8">
        <dgm:presLayoutVars>
          <dgm:bulletEnabled val="1"/>
        </dgm:presLayoutVars>
      </dgm:prSet>
      <dgm:spPr/>
    </dgm:pt>
    <dgm:pt modelId="{DAB3B966-8C22-4976-97AF-5743810728E6}" type="pres">
      <dgm:prSet presAssocID="{BDA4AE61-8C00-4913-91C2-7018C4F37BDF}" presName="parTrans" presStyleLbl="sibTrans2D1" presStyleIdx="6" presStyleCnt="8"/>
      <dgm:spPr/>
    </dgm:pt>
    <dgm:pt modelId="{911FCB4A-443E-40CD-A2EB-9F283F8128DB}" type="pres">
      <dgm:prSet presAssocID="{BDA4AE61-8C00-4913-91C2-7018C4F37BDF}" presName="connectorText" presStyleLbl="sibTrans2D1" presStyleIdx="6" presStyleCnt="8"/>
      <dgm:spPr/>
    </dgm:pt>
    <dgm:pt modelId="{0872736B-F163-4B46-ACBF-B13CB0B8703B}" type="pres">
      <dgm:prSet presAssocID="{4109226B-8131-4289-85E3-74996DC044C2}" presName="node" presStyleLbl="node1" presStyleIdx="6" presStyleCnt="8">
        <dgm:presLayoutVars>
          <dgm:bulletEnabled val="1"/>
        </dgm:presLayoutVars>
      </dgm:prSet>
      <dgm:spPr/>
    </dgm:pt>
    <dgm:pt modelId="{64BFC57C-61B5-41D6-95C4-809DB4BABC08}" type="pres">
      <dgm:prSet presAssocID="{191563E3-9459-4757-9139-6B6F88344180}" presName="parTrans" presStyleLbl="sibTrans2D1" presStyleIdx="7" presStyleCnt="8"/>
      <dgm:spPr/>
    </dgm:pt>
    <dgm:pt modelId="{A9174279-AEA7-4346-9DCC-C3374956FAB3}" type="pres">
      <dgm:prSet presAssocID="{191563E3-9459-4757-9139-6B6F88344180}" presName="connectorText" presStyleLbl="sibTrans2D1" presStyleIdx="7" presStyleCnt="8"/>
      <dgm:spPr/>
    </dgm:pt>
    <dgm:pt modelId="{C79DE6AE-50BF-4F28-8BB8-2F51FFBDC42B}" type="pres">
      <dgm:prSet presAssocID="{38B3284C-ECDD-430F-9E62-05A8209F2192}" presName="node" presStyleLbl="node1" presStyleIdx="7" presStyleCnt="8" custRadScaleRad="101317" custRadScaleInc="3934">
        <dgm:presLayoutVars>
          <dgm:bulletEnabled val="1"/>
        </dgm:presLayoutVars>
      </dgm:prSet>
      <dgm:spPr/>
    </dgm:pt>
  </dgm:ptLst>
  <dgm:cxnLst>
    <dgm:cxn modelId="{014BCA04-3BBD-45B2-973B-12161DDB3792}" type="presOf" srcId="{4109226B-8131-4289-85E3-74996DC044C2}" destId="{0872736B-F163-4B46-ACBF-B13CB0B8703B}" srcOrd="0" destOrd="0" presId="urn:microsoft.com/office/officeart/2005/8/layout/radial5"/>
    <dgm:cxn modelId="{FD6A3413-BDBE-4FEB-9F42-9FEB806C68E3}" type="presOf" srcId="{3F30AA78-E92E-4EC6-9C8B-2684BD983AC6}" destId="{544DE39C-86E0-4BF7-8625-42C1771CABAA}" srcOrd="0" destOrd="0" presId="urn:microsoft.com/office/officeart/2005/8/layout/radial5"/>
    <dgm:cxn modelId="{69DF4E13-FFFE-4A02-9A32-5A7D23E8C5EF}" srcId="{B237D089-D678-4F48-BD6B-C8A6A05397A0}" destId="{76531DCB-F1C0-4699-822E-CE04DA9053A8}" srcOrd="1" destOrd="0" parTransId="{46B6310B-6FBF-4548-B090-678849A12C6D}" sibTransId="{95B6F458-76AD-4F4B-B6E7-144F5427A98D}"/>
    <dgm:cxn modelId="{1B77741B-6F7A-438D-B6B7-969A8F6AFFFF}" type="presOf" srcId="{D8F07E4F-AB87-4973-A79D-B9AAC7392C90}" destId="{4A95093A-FCED-485A-999B-60DE5E15DBA1}" srcOrd="0" destOrd="0" presId="urn:microsoft.com/office/officeart/2005/8/layout/radial5"/>
    <dgm:cxn modelId="{8DC0DB1C-F2AD-4634-9D18-2EE9D1726251}" type="presOf" srcId="{8C00BF94-E7B1-4FFC-B95F-A05B15F7D596}" destId="{5BF36809-CE6E-4B89-B17A-F52BDCF03C29}" srcOrd="0" destOrd="0" presId="urn:microsoft.com/office/officeart/2005/8/layout/radial5"/>
    <dgm:cxn modelId="{40EF132B-CA47-4129-9405-F21057257004}" type="presOf" srcId="{8B95C6FF-6094-4E10-92E8-CC47549A0E3C}" destId="{D5ED894E-D6E7-4C15-AD54-5DBD16D8528A}" srcOrd="0" destOrd="0" presId="urn:microsoft.com/office/officeart/2005/8/layout/radial5"/>
    <dgm:cxn modelId="{77822D2E-5A35-4388-8268-CBFB55A1905E}" type="presOf" srcId="{F7CB9746-FA5A-40B2-82DC-34EFDE22F789}" destId="{BDDA33B0-091A-4CE1-B277-DC193324F181}" srcOrd="1" destOrd="0" presId="urn:microsoft.com/office/officeart/2005/8/layout/radial5"/>
    <dgm:cxn modelId="{66CB9832-67AF-4AB8-A169-7E1359F45926}" type="presOf" srcId="{BB43B55D-67DB-4872-B7F8-826515A55047}" destId="{99EBD651-1F96-475D-91BD-65F3660CEC65}" srcOrd="0" destOrd="0" presId="urn:microsoft.com/office/officeart/2005/8/layout/radial5"/>
    <dgm:cxn modelId="{C7E57D33-769D-413A-B94F-2D66D104B4E8}" type="presOf" srcId="{76531DCB-F1C0-4699-822E-CE04DA9053A8}" destId="{F025E747-862C-416F-97F8-6D6116AF4261}" srcOrd="0" destOrd="0" presId="urn:microsoft.com/office/officeart/2005/8/layout/radial5"/>
    <dgm:cxn modelId="{BFB4673E-E364-4CAB-93AB-375AEAED8E52}" srcId="{B237D089-D678-4F48-BD6B-C8A6A05397A0}" destId="{3F30AA78-E92E-4EC6-9C8B-2684BD983AC6}" srcOrd="4" destOrd="0" parTransId="{AD3851BA-A937-4FFB-9414-48F710A43AF8}" sibTransId="{A59D25C3-C017-44D4-8A74-052BFB00D85A}"/>
    <dgm:cxn modelId="{72400A42-71B4-4D77-998F-5981E4230E5C}" type="presOf" srcId="{D2D42777-6C61-4F98-80E9-A4626D83B546}" destId="{05C8D039-B408-424A-BD73-1909ADD3E226}" srcOrd="0" destOrd="0" presId="urn:microsoft.com/office/officeart/2005/8/layout/radial5"/>
    <dgm:cxn modelId="{B1CFD963-5ADB-48E1-8D8B-9CB79DB2E9C5}" srcId="{B237D089-D678-4F48-BD6B-C8A6A05397A0}" destId="{BB43B55D-67DB-4872-B7F8-826515A55047}" srcOrd="2" destOrd="0" parTransId="{8B95C6FF-6094-4E10-92E8-CC47549A0E3C}" sibTransId="{974A81C5-6184-45A7-9E3E-3FB8995A3577}"/>
    <dgm:cxn modelId="{F2812D66-9BA1-4C3D-85C9-B93D843919A4}" type="presOf" srcId="{191563E3-9459-4757-9139-6B6F88344180}" destId="{A9174279-AEA7-4346-9DCC-C3374956FAB3}" srcOrd="1" destOrd="0" presId="urn:microsoft.com/office/officeart/2005/8/layout/radial5"/>
    <dgm:cxn modelId="{EB81444E-26FC-48E8-89B9-C9F8237F6EB1}" type="presOf" srcId="{46B6310B-6FBF-4548-B090-678849A12C6D}" destId="{24652B2D-60D7-4B63-8AEB-BCB4FD1BA9FC}" srcOrd="1" destOrd="0" presId="urn:microsoft.com/office/officeart/2005/8/layout/radial5"/>
    <dgm:cxn modelId="{9D15BB50-75A5-4B3C-9C04-83531A6F8715}" srcId="{B237D089-D678-4F48-BD6B-C8A6A05397A0}" destId="{30F8C831-FEE6-4DAC-85EA-5347B4BACC61}" srcOrd="0" destOrd="0" parTransId="{D2D42777-6C61-4F98-80E9-A4626D83B546}" sibTransId="{F72B850E-3106-4E81-8550-E32D88EEAF57}"/>
    <dgm:cxn modelId="{20EEBC70-EC76-4870-8264-90444F9B2784}" srcId="{B237D089-D678-4F48-BD6B-C8A6A05397A0}" destId="{38B3284C-ECDD-430F-9E62-05A8209F2192}" srcOrd="7" destOrd="0" parTransId="{191563E3-9459-4757-9139-6B6F88344180}" sibTransId="{46A2E0FF-F97C-4A3B-9D05-40E1F3E12AC0}"/>
    <dgm:cxn modelId="{22A70354-B5C6-4650-B296-1CE492EC0289}" srcId="{8C00BF94-E7B1-4FFC-B95F-A05B15F7D596}" destId="{B237D089-D678-4F48-BD6B-C8A6A05397A0}" srcOrd="0" destOrd="0" parTransId="{6077D06A-454E-4FE0-8412-C01EA5A5ED9A}" sibTransId="{397EE905-345B-401E-A6D3-BBDABEDB9EA0}"/>
    <dgm:cxn modelId="{F0D4B189-3BA1-4BEA-A275-36F6879E83B6}" type="presOf" srcId="{D2D42777-6C61-4F98-80E9-A4626D83B546}" destId="{845B7243-10E2-4D32-8602-F649DFE3627E}" srcOrd="1" destOrd="0" presId="urn:microsoft.com/office/officeart/2005/8/layout/radial5"/>
    <dgm:cxn modelId="{9A328B8D-05EB-4674-8930-123291666794}" type="presOf" srcId="{191563E3-9459-4757-9139-6B6F88344180}" destId="{64BFC57C-61B5-41D6-95C4-809DB4BABC08}" srcOrd="0" destOrd="0" presId="urn:microsoft.com/office/officeart/2005/8/layout/radial5"/>
    <dgm:cxn modelId="{1DBD7F8E-268A-4751-857D-83D5CD167870}" type="presOf" srcId="{D61EEAEE-840E-44C3-866D-12609CD71C0B}" destId="{48BC5E34-0C63-44AF-BD72-B1AEDFB0E178}" srcOrd="1" destOrd="0" presId="urn:microsoft.com/office/officeart/2005/8/layout/radial5"/>
    <dgm:cxn modelId="{23B5A998-1CF9-4411-AFE8-D2F3A8E3903D}" type="presOf" srcId="{8B95C6FF-6094-4E10-92E8-CC47549A0E3C}" destId="{0509DAD7-95F6-427E-9B86-45B9FAED6662}" srcOrd="1" destOrd="0" presId="urn:microsoft.com/office/officeart/2005/8/layout/radial5"/>
    <dgm:cxn modelId="{97806FA7-0206-43E8-B151-FDFCC777A63C}" type="presOf" srcId="{F7CB9746-FA5A-40B2-82DC-34EFDE22F789}" destId="{52C260ED-62AA-41DD-B56A-17454E229EF1}" srcOrd="0" destOrd="0" presId="urn:microsoft.com/office/officeart/2005/8/layout/radial5"/>
    <dgm:cxn modelId="{B838C1A7-71E9-430A-8821-894A38CA81F3}" type="presOf" srcId="{46B6310B-6FBF-4548-B090-678849A12C6D}" destId="{0E316297-4405-49CA-B074-9BE962C4ACA9}" srcOrd="0" destOrd="0" presId="urn:microsoft.com/office/officeart/2005/8/layout/radial5"/>
    <dgm:cxn modelId="{C4741DAD-5B3F-4380-B9DC-7D888AC8A6D6}" type="presOf" srcId="{D61EEAEE-840E-44C3-866D-12609CD71C0B}" destId="{4041F89A-0EAA-4068-AD30-045EE934E468}" srcOrd="0" destOrd="0" presId="urn:microsoft.com/office/officeart/2005/8/layout/radial5"/>
    <dgm:cxn modelId="{57084AB2-5EF3-47AE-98A8-C8D3B82E9851}" type="presOf" srcId="{BDA4AE61-8C00-4913-91C2-7018C4F37BDF}" destId="{DAB3B966-8C22-4976-97AF-5743810728E6}" srcOrd="0" destOrd="0" presId="urn:microsoft.com/office/officeart/2005/8/layout/radial5"/>
    <dgm:cxn modelId="{CCF782B4-D312-4AEC-901F-184A663960DA}" type="presOf" srcId="{AD3851BA-A937-4FFB-9414-48F710A43AF8}" destId="{F2E9F006-42FC-43E5-8E2A-1D2AEFC56D70}" srcOrd="1" destOrd="0" presId="urn:microsoft.com/office/officeart/2005/8/layout/radial5"/>
    <dgm:cxn modelId="{C8DE2EBA-63FE-4EAB-B489-20E464745295}" srcId="{B237D089-D678-4F48-BD6B-C8A6A05397A0}" destId="{4109226B-8131-4289-85E3-74996DC044C2}" srcOrd="6" destOrd="0" parTransId="{BDA4AE61-8C00-4913-91C2-7018C4F37BDF}" sibTransId="{1F940306-1CF1-4853-BF91-EA4C75CCA8D6}"/>
    <dgm:cxn modelId="{35B3EFBD-D3C2-43AF-9A99-8AD4F5498137}" type="presOf" srcId="{AD3851BA-A937-4FFB-9414-48F710A43AF8}" destId="{CBC5DE9F-5AC5-459A-8B01-2F4FDF663E32}" srcOrd="0" destOrd="0" presId="urn:microsoft.com/office/officeart/2005/8/layout/radial5"/>
    <dgm:cxn modelId="{551D12C8-0B9D-4CF1-85C1-297E4B535699}" type="presOf" srcId="{30F8C831-FEE6-4DAC-85EA-5347B4BACC61}" destId="{2731B8ED-7F52-4703-812C-FF4B82A7E7A9}" srcOrd="0" destOrd="0" presId="urn:microsoft.com/office/officeart/2005/8/layout/radial5"/>
    <dgm:cxn modelId="{F95EC2CE-79BE-4EAA-AC42-C2376ADF8EA4}" srcId="{B237D089-D678-4F48-BD6B-C8A6A05397A0}" destId="{1557A706-97B9-42C3-B0DC-B19521BF71E8}" srcOrd="5" destOrd="0" parTransId="{D61EEAEE-840E-44C3-866D-12609CD71C0B}" sibTransId="{54D99D5A-BED6-4EB8-832F-5437C3843CF1}"/>
    <dgm:cxn modelId="{C4E612D3-37C3-426E-8B56-A898960607E5}" type="presOf" srcId="{1557A706-97B9-42C3-B0DC-B19521BF71E8}" destId="{E825E076-5ADD-4FC6-960E-43C31F9CFDC3}" srcOrd="0" destOrd="0" presId="urn:microsoft.com/office/officeart/2005/8/layout/radial5"/>
    <dgm:cxn modelId="{ABDFC5D8-6261-452A-BF3C-DE19A8BCE939}" type="presOf" srcId="{B237D089-D678-4F48-BD6B-C8A6A05397A0}" destId="{8D4FA2F5-0CA7-40B0-B659-5C059A6BC1C6}" srcOrd="0" destOrd="0" presId="urn:microsoft.com/office/officeart/2005/8/layout/radial5"/>
    <dgm:cxn modelId="{7CF837DE-40F4-4D9E-B46A-EA73BAD162B3}" type="presOf" srcId="{BDA4AE61-8C00-4913-91C2-7018C4F37BDF}" destId="{911FCB4A-443E-40CD-A2EB-9F283F8128DB}" srcOrd="1" destOrd="0" presId="urn:microsoft.com/office/officeart/2005/8/layout/radial5"/>
    <dgm:cxn modelId="{939E27E4-2B98-47CB-9335-E84BAE0BC103}" type="presOf" srcId="{38B3284C-ECDD-430F-9E62-05A8209F2192}" destId="{C79DE6AE-50BF-4F28-8BB8-2F51FFBDC42B}" srcOrd="0" destOrd="0" presId="urn:microsoft.com/office/officeart/2005/8/layout/radial5"/>
    <dgm:cxn modelId="{D59857EE-212B-4849-BB7C-40F89CC8F979}" srcId="{B237D089-D678-4F48-BD6B-C8A6A05397A0}" destId="{D8F07E4F-AB87-4973-A79D-B9AAC7392C90}" srcOrd="3" destOrd="0" parTransId="{F7CB9746-FA5A-40B2-82DC-34EFDE22F789}" sibTransId="{10B8DBF1-1714-46F6-8014-D64D391C7828}"/>
    <dgm:cxn modelId="{4854A958-2465-4B47-97AF-79AB05541C39}" type="presParOf" srcId="{5BF36809-CE6E-4B89-B17A-F52BDCF03C29}" destId="{8D4FA2F5-0CA7-40B0-B659-5C059A6BC1C6}" srcOrd="0" destOrd="0" presId="urn:microsoft.com/office/officeart/2005/8/layout/radial5"/>
    <dgm:cxn modelId="{CF43BEB4-83F0-4936-B788-F724D566DE86}" type="presParOf" srcId="{5BF36809-CE6E-4B89-B17A-F52BDCF03C29}" destId="{05C8D039-B408-424A-BD73-1909ADD3E226}" srcOrd="1" destOrd="0" presId="urn:microsoft.com/office/officeart/2005/8/layout/radial5"/>
    <dgm:cxn modelId="{170E013A-4DD5-432F-B460-B575A8083867}" type="presParOf" srcId="{05C8D039-B408-424A-BD73-1909ADD3E226}" destId="{845B7243-10E2-4D32-8602-F649DFE3627E}" srcOrd="0" destOrd="0" presId="urn:microsoft.com/office/officeart/2005/8/layout/radial5"/>
    <dgm:cxn modelId="{36D7139A-CA70-442C-958D-E26BB35915C4}" type="presParOf" srcId="{5BF36809-CE6E-4B89-B17A-F52BDCF03C29}" destId="{2731B8ED-7F52-4703-812C-FF4B82A7E7A9}" srcOrd="2" destOrd="0" presId="urn:microsoft.com/office/officeart/2005/8/layout/radial5"/>
    <dgm:cxn modelId="{5297A818-F4EA-4B45-A068-23B7D3B314B6}" type="presParOf" srcId="{5BF36809-CE6E-4B89-B17A-F52BDCF03C29}" destId="{0E316297-4405-49CA-B074-9BE962C4ACA9}" srcOrd="3" destOrd="0" presId="urn:microsoft.com/office/officeart/2005/8/layout/radial5"/>
    <dgm:cxn modelId="{8610B6D7-F5AC-4528-84B7-04A7286672D1}" type="presParOf" srcId="{0E316297-4405-49CA-B074-9BE962C4ACA9}" destId="{24652B2D-60D7-4B63-8AEB-BCB4FD1BA9FC}" srcOrd="0" destOrd="0" presId="urn:microsoft.com/office/officeart/2005/8/layout/radial5"/>
    <dgm:cxn modelId="{51691689-EA6C-460E-B61B-F629482579DE}" type="presParOf" srcId="{5BF36809-CE6E-4B89-B17A-F52BDCF03C29}" destId="{F025E747-862C-416F-97F8-6D6116AF4261}" srcOrd="4" destOrd="0" presId="urn:microsoft.com/office/officeart/2005/8/layout/radial5"/>
    <dgm:cxn modelId="{3E0606D8-FAF0-43EB-A9E4-0A77348992AD}" type="presParOf" srcId="{5BF36809-CE6E-4B89-B17A-F52BDCF03C29}" destId="{D5ED894E-D6E7-4C15-AD54-5DBD16D8528A}" srcOrd="5" destOrd="0" presId="urn:microsoft.com/office/officeart/2005/8/layout/radial5"/>
    <dgm:cxn modelId="{A4A87BBF-0A47-424B-85E4-4C7FC5FF3E3C}" type="presParOf" srcId="{D5ED894E-D6E7-4C15-AD54-5DBD16D8528A}" destId="{0509DAD7-95F6-427E-9B86-45B9FAED6662}" srcOrd="0" destOrd="0" presId="urn:microsoft.com/office/officeart/2005/8/layout/radial5"/>
    <dgm:cxn modelId="{56570FAB-56D5-449C-9E93-DEE72ED12B72}" type="presParOf" srcId="{5BF36809-CE6E-4B89-B17A-F52BDCF03C29}" destId="{99EBD651-1F96-475D-91BD-65F3660CEC65}" srcOrd="6" destOrd="0" presId="urn:microsoft.com/office/officeart/2005/8/layout/radial5"/>
    <dgm:cxn modelId="{0996E21A-E5DC-4053-B911-594842B1D8B6}" type="presParOf" srcId="{5BF36809-CE6E-4B89-B17A-F52BDCF03C29}" destId="{52C260ED-62AA-41DD-B56A-17454E229EF1}" srcOrd="7" destOrd="0" presId="urn:microsoft.com/office/officeart/2005/8/layout/radial5"/>
    <dgm:cxn modelId="{5284699A-7562-41E2-A864-21B4E825A6A0}" type="presParOf" srcId="{52C260ED-62AA-41DD-B56A-17454E229EF1}" destId="{BDDA33B0-091A-4CE1-B277-DC193324F181}" srcOrd="0" destOrd="0" presId="urn:microsoft.com/office/officeart/2005/8/layout/radial5"/>
    <dgm:cxn modelId="{4FC70FF1-CE08-4EA2-816C-623A9400A89B}" type="presParOf" srcId="{5BF36809-CE6E-4B89-B17A-F52BDCF03C29}" destId="{4A95093A-FCED-485A-999B-60DE5E15DBA1}" srcOrd="8" destOrd="0" presId="urn:microsoft.com/office/officeart/2005/8/layout/radial5"/>
    <dgm:cxn modelId="{373D82A8-EDB8-4FE1-90AE-58C6AE9D3C01}" type="presParOf" srcId="{5BF36809-CE6E-4B89-B17A-F52BDCF03C29}" destId="{CBC5DE9F-5AC5-459A-8B01-2F4FDF663E32}" srcOrd="9" destOrd="0" presId="urn:microsoft.com/office/officeart/2005/8/layout/radial5"/>
    <dgm:cxn modelId="{DC234910-FD10-4BBA-B0D5-4725F3AE99C8}" type="presParOf" srcId="{CBC5DE9F-5AC5-459A-8B01-2F4FDF663E32}" destId="{F2E9F006-42FC-43E5-8E2A-1D2AEFC56D70}" srcOrd="0" destOrd="0" presId="urn:microsoft.com/office/officeart/2005/8/layout/radial5"/>
    <dgm:cxn modelId="{28BEA2D7-5CEC-4681-B4B3-87D9133ADECF}" type="presParOf" srcId="{5BF36809-CE6E-4B89-B17A-F52BDCF03C29}" destId="{544DE39C-86E0-4BF7-8625-42C1771CABAA}" srcOrd="10" destOrd="0" presId="urn:microsoft.com/office/officeart/2005/8/layout/radial5"/>
    <dgm:cxn modelId="{1956504D-3DD4-402E-8DF0-D0D05261D923}" type="presParOf" srcId="{5BF36809-CE6E-4B89-B17A-F52BDCF03C29}" destId="{4041F89A-0EAA-4068-AD30-045EE934E468}" srcOrd="11" destOrd="0" presId="urn:microsoft.com/office/officeart/2005/8/layout/radial5"/>
    <dgm:cxn modelId="{DD8FA48C-57C3-483C-A916-5CB38473116C}" type="presParOf" srcId="{4041F89A-0EAA-4068-AD30-045EE934E468}" destId="{48BC5E34-0C63-44AF-BD72-B1AEDFB0E178}" srcOrd="0" destOrd="0" presId="urn:microsoft.com/office/officeart/2005/8/layout/radial5"/>
    <dgm:cxn modelId="{9A7AF5E2-70D6-405E-AA36-84E28D3FEA56}" type="presParOf" srcId="{5BF36809-CE6E-4B89-B17A-F52BDCF03C29}" destId="{E825E076-5ADD-4FC6-960E-43C31F9CFDC3}" srcOrd="12" destOrd="0" presId="urn:microsoft.com/office/officeart/2005/8/layout/radial5"/>
    <dgm:cxn modelId="{54C1B0B5-5F55-48C1-9714-5C6473A050E8}" type="presParOf" srcId="{5BF36809-CE6E-4B89-B17A-F52BDCF03C29}" destId="{DAB3B966-8C22-4976-97AF-5743810728E6}" srcOrd="13" destOrd="0" presId="urn:microsoft.com/office/officeart/2005/8/layout/radial5"/>
    <dgm:cxn modelId="{9F06DA8C-21F7-4B01-8EB3-EC01F39FA619}" type="presParOf" srcId="{DAB3B966-8C22-4976-97AF-5743810728E6}" destId="{911FCB4A-443E-40CD-A2EB-9F283F8128DB}" srcOrd="0" destOrd="0" presId="urn:microsoft.com/office/officeart/2005/8/layout/radial5"/>
    <dgm:cxn modelId="{E055975A-25A1-4240-8600-639122B51359}" type="presParOf" srcId="{5BF36809-CE6E-4B89-B17A-F52BDCF03C29}" destId="{0872736B-F163-4B46-ACBF-B13CB0B8703B}" srcOrd="14" destOrd="0" presId="urn:microsoft.com/office/officeart/2005/8/layout/radial5"/>
    <dgm:cxn modelId="{6002874E-6201-4BAF-9AA6-235776A70280}" type="presParOf" srcId="{5BF36809-CE6E-4B89-B17A-F52BDCF03C29}" destId="{64BFC57C-61B5-41D6-95C4-809DB4BABC08}" srcOrd="15" destOrd="0" presId="urn:microsoft.com/office/officeart/2005/8/layout/radial5"/>
    <dgm:cxn modelId="{B70C521A-BA6A-41BE-A3DC-B5A146314C7C}" type="presParOf" srcId="{64BFC57C-61B5-41D6-95C4-809DB4BABC08}" destId="{A9174279-AEA7-4346-9DCC-C3374956FAB3}" srcOrd="0" destOrd="0" presId="urn:microsoft.com/office/officeart/2005/8/layout/radial5"/>
    <dgm:cxn modelId="{5FA8A196-CE38-4C43-9F1D-EC3178400298}" type="presParOf" srcId="{5BF36809-CE6E-4B89-B17A-F52BDCF03C29}" destId="{C79DE6AE-50BF-4F28-8BB8-2F51FFBDC42B}" srcOrd="16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4FA2F5-0CA7-40B0-B659-5C059A6BC1C6}">
      <dsp:nvSpPr>
        <dsp:cNvPr id="0" name=""/>
        <dsp:cNvSpPr/>
      </dsp:nvSpPr>
      <dsp:spPr>
        <a:xfrm>
          <a:off x="3146443" y="1901060"/>
          <a:ext cx="1678769" cy="167172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Формы роботы с детьми по ПДД</a:t>
          </a:r>
        </a:p>
      </dsp:txBody>
      <dsp:txXfrm>
        <a:off x="3392293" y="2145878"/>
        <a:ext cx="1187069" cy="1182086"/>
      </dsp:txXfrm>
    </dsp:sp>
    <dsp:sp modelId="{05C8D039-B408-424A-BD73-1909ADD3E226}">
      <dsp:nvSpPr>
        <dsp:cNvPr id="0" name=""/>
        <dsp:cNvSpPr/>
      </dsp:nvSpPr>
      <dsp:spPr>
        <a:xfrm rot="16200000">
          <a:off x="3812272" y="1348514"/>
          <a:ext cx="347111" cy="4698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>
        <a:off x="3864339" y="1494544"/>
        <a:ext cx="242978" cy="281887"/>
      </dsp:txXfrm>
    </dsp:sp>
    <dsp:sp modelId="{2731B8ED-7F52-4703-812C-FF4B82A7E7A9}">
      <dsp:nvSpPr>
        <dsp:cNvPr id="0" name=""/>
        <dsp:cNvSpPr/>
      </dsp:nvSpPr>
      <dsp:spPr>
        <a:xfrm>
          <a:off x="3364015" y="2508"/>
          <a:ext cx="1243625" cy="12436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Целевые прогулки к светофору, перекрестку и остановке</a:t>
          </a:r>
        </a:p>
      </dsp:txBody>
      <dsp:txXfrm>
        <a:off x="3546140" y="184633"/>
        <a:ext cx="879375" cy="879375"/>
      </dsp:txXfrm>
    </dsp:sp>
    <dsp:sp modelId="{0E316297-4405-49CA-B074-9BE962C4ACA9}">
      <dsp:nvSpPr>
        <dsp:cNvPr id="0" name=""/>
        <dsp:cNvSpPr/>
      </dsp:nvSpPr>
      <dsp:spPr>
        <a:xfrm rot="18900000">
          <a:off x="4629025" y="1685727"/>
          <a:ext cx="346180" cy="4698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>
        <a:off x="4644234" y="1816408"/>
        <a:ext cx="242326" cy="281887"/>
      </dsp:txXfrm>
    </dsp:sp>
    <dsp:sp modelId="{F025E747-862C-416F-97F8-6D6116AF4261}">
      <dsp:nvSpPr>
        <dsp:cNvPr id="0" name=""/>
        <dsp:cNvSpPr/>
      </dsp:nvSpPr>
      <dsp:spPr>
        <a:xfrm>
          <a:off x="4857849" y="621275"/>
          <a:ext cx="1243625" cy="12436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Различные виды ИЗО деятельности</a:t>
          </a:r>
        </a:p>
      </dsp:txBody>
      <dsp:txXfrm>
        <a:off x="5039974" y="803400"/>
        <a:ext cx="879375" cy="879375"/>
      </dsp:txXfrm>
    </dsp:sp>
    <dsp:sp modelId="{D5ED894E-D6E7-4C15-AD54-5DBD16D8528A}">
      <dsp:nvSpPr>
        <dsp:cNvPr id="0" name=""/>
        <dsp:cNvSpPr/>
      </dsp:nvSpPr>
      <dsp:spPr>
        <a:xfrm>
          <a:off x="4968521" y="2502015"/>
          <a:ext cx="345243" cy="4698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>
        <a:off x="4968521" y="2595978"/>
        <a:ext cx="241670" cy="281887"/>
      </dsp:txXfrm>
    </dsp:sp>
    <dsp:sp modelId="{99EBD651-1F96-475D-91BD-65F3660CEC65}">
      <dsp:nvSpPr>
        <dsp:cNvPr id="0" name=""/>
        <dsp:cNvSpPr/>
      </dsp:nvSpPr>
      <dsp:spPr>
        <a:xfrm>
          <a:off x="5476616" y="2115109"/>
          <a:ext cx="1243625" cy="12436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Различные виды игр</a:t>
          </a:r>
        </a:p>
      </dsp:txBody>
      <dsp:txXfrm>
        <a:off x="5658741" y="2297234"/>
        <a:ext cx="879375" cy="879375"/>
      </dsp:txXfrm>
    </dsp:sp>
    <dsp:sp modelId="{52C260ED-62AA-41DD-B56A-17454E229EF1}">
      <dsp:nvSpPr>
        <dsp:cNvPr id="0" name=""/>
        <dsp:cNvSpPr/>
      </dsp:nvSpPr>
      <dsp:spPr>
        <a:xfrm rot="2700000">
          <a:off x="4629025" y="3318302"/>
          <a:ext cx="346180" cy="4698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>
        <a:off x="4644234" y="3375547"/>
        <a:ext cx="242326" cy="281887"/>
      </dsp:txXfrm>
    </dsp:sp>
    <dsp:sp modelId="{4A95093A-FCED-485A-999B-60DE5E15DBA1}">
      <dsp:nvSpPr>
        <dsp:cNvPr id="0" name=""/>
        <dsp:cNvSpPr/>
      </dsp:nvSpPr>
      <dsp:spPr>
        <a:xfrm>
          <a:off x="4857849" y="3608943"/>
          <a:ext cx="1243625" cy="12436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Досуги, праздники , развлечения</a:t>
          </a:r>
        </a:p>
      </dsp:txBody>
      <dsp:txXfrm>
        <a:off x="5039974" y="3791068"/>
        <a:ext cx="879375" cy="879375"/>
      </dsp:txXfrm>
    </dsp:sp>
    <dsp:sp modelId="{CBC5DE9F-5AC5-459A-8B01-2F4FDF663E32}">
      <dsp:nvSpPr>
        <dsp:cNvPr id="0" name=""/>
        <dsp:cNvSpPr/>
      </dsp:nvSpPr>
      <dsp:spPr>
        <a:xfrm rot="5344474">
          <a:off x="3844425" y="3629866"/>
          <a:ext cx="319242" cy="4698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>
        <a:off x="3891538" y="3675949"/>
        <a:ext cx="223469" cy="281887"/>
      </dsp:txXfrm>
    </dsp:sp>
    <dsp:sp modelId="{544DE39C-86E0-4BF7-8625-42C1771CABAA}">
      <dsp:nvSpPr>
        <dsp:cNvPr id="0" name=""/>
        <dsp:cNvSpPr/>
      </dsp:nvSpPr>
      <dsp:spPr>
        <a:xfrm>
          <a:off x="3397286" y="4174859"/>
          <a:ext cx="1243625" cy="12436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Рассказы воспитателя, чтение худ.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литературы</a:t>
          </a:r>
        </a:p>
      </dsp:txBody>
      <dsp:txXfrm>
        <a:off x="3579411" y="4356984"/>
        <a:ext cx="879375" cy="879375"/>
      </dsp:txXfrm>
    </dsp:sp>
    <dsp:sp modelId="{4041F89A-0EAA-4068-AD30-045EE934E468}">
      <dsp:nvSpPr>
        <dsp:cNvPr id="0" name=""/>
        <dsp:cNvSpPr/>
      </dsp:nvSpPr>
      <dsp:spPr>
        <a:xfrm rot="8100000">
          <a:off x="2996449" y="3318302"/>
          <a:ext cx="346180" cy="4698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 rot="10800000">
        <a:off x="3085094" y="3375547"/>
        <a:ext cx="242326" cy="281887"/>
      </dsp:txXfrm>
    </dsp:sp>
    <dsp:sp modelId="{E825E076-5ADD-4FC6-960E-43C31F9CFDC3}">
      <dsp:nvSpPr>
        <dsp:cNvPr id="0" name=""/>
        <dsp:cNvSpPr/>
      </dsp:nvSpPr>
      <dsp:spPr>
        <a:xfrm>
          <a:off x="1870181" y="3608943"/>
          <a:ext cx="1243625" cy="12436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Рассматривание дидактических картинок и иллюстраций</a:t>
          </a:r>
        </a:p>
      </dsp:txBody>
      <dsp:txXfrm>
        <a:off x="2052306" y="3791068"/>
        <a:ext cx="879375" cy="879375"/>
      </dsp:txXfrm>
    </dsp:sp>
    <dsp:sp modelId="{DAB3B966-8C22-4976-97AF-5743810728E6}">
      <dsp:nvSpPr>
        <dsp:cNvPr id="0" name=""/>
        <dsp:cNvSpPr/>
      </dsp:nvSpPr>
      <dsp:spPr>
        <a:xfrm rot="10800000">
          <a:off x="2657890" y="2502015"/>
          <a:ext cx="345243" cy="4698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 rot="10800000">
        <a:off x="2761463" y="2595978"/>
        <a:ext cx="241670" cy="281887"/>
      </dsp:txXfrm>
    </dsp:sp>
    <dsp:sp modelId="{0872736B-F163-4B46-ACBF-B13CB0B8703B}">
      <dsp:nvSpPr>
        <dsp:cNvPr id="0" name=""/>
        <dsp:cNvSpPr/>
      </dsp:nvSpPr>
      <dsp:spPr>
        <a:xfrm>
          <a:off x="1251414" y="2115109"/>
          <a:ext cx="1243625" cy="12436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Беседы и разговоры по ПДД</a:t>
          </a:r>
        </a:p>
      </dsp:txBody>
      <dsp:txXfrm>
        <a:off x="1433539" y="2297234"/>
        <a:ext cx="879375" cy="879375"/>
      </dsp:txXfrm>
    </dsp:sp>
    <dsp:sp modelId="{64BFC57C-61B5-41D6-95C4-809DB4BABC08}">
      <dsp:nvSpPr>
        <dsp:cNvPr id="0" name=""/>
        <dsp:cNvSpPr/>
      </dsp:nvSpPr>
      <dsp:spPr>
        <a:xfrm rot="13553109">
          <a:off x="2992396" y="1663546"/>
          <a:ext cx="360955" cy="4698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 rot="10800000">
        <a:off x="3084228" y="1796381"/>
        <a:ext cx="252669" cy="281887"/>
      </dsp:txXfrm>
    </dsp:sp>
    <dsp:sp modelId="{C79DE6AE-50BF-4F28-8BB8-2F51FFBDC42B}">
      <dsp:nvSpPr>
        <dsp:cNvPr id="0" name=""/>
        <dsp:cNvSpPr/>
      </dsp:nvSpPr>
      <dsp:spPr>
        <a:xfrm>
          <a:off x="1874068" y="578400"/>
          <a:ext cx="1243625" cy="12436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Наблюдения за транспортом и пешеходами</a:t>
          </a:r>
        </a:p>
      </dsp:txBody>
      <dsp:txXfrm>
        <a:off x="2056193" y="760525"/>
        <a:ext cx="879375" cy="879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87ECB-8687-4683-9FED-A6958AD14963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04D01-DE79-4425-B050-B3EBB71E5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node/6431964" TargetMode="External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hyperlink" Target="https://nsportal.ru/detskiy-sad/osnovy-bezopasnosti-zhiznedeyatelnosti/2024/02/14/profilakticheskie-meropriyatiya-v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node/6431939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1614798249_124-p-fon-dlya-pdd-14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1484784"/>
            <a:ext cx="55446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i="1" dirty="0">
                <a:solidFill>
                  <a:schemeClr val="accent4">
                    <a:lumMod val="50000"/>
                  </a:schemeClr>
                </a:solidFill>
                <a:latin typeface="Monotype Corsiva" panose="03010101010201010101" pitchFamily="66" charset="0"/>
              </a:rPr>
              <a:t>Презентационный материал  из опыта работы по ПДД для педагогов и родителей на тему :</a:t>
            </a:r>
            <a:endParaRPr lang="ru-RU" sz="2800" i="1" dirty="0">
              <a:solidFill>
                <a:schemeClr val="accent4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3068960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i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«Игровая деятельность как эффективное средство воспитания  у дошкольников безопасного поведения на улицах  города».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393647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«Центр развития ребёнка – детский сад № 51»</a:t>
            </a:r>
          </a:p>
        </p:txBody>
      </p:sp>
    </p:spTree>
  </p:cSld>
  <p:clrMapOvr>
    <a:masterClrMapping/>
  </p:clrMapOvr>
  <p:transition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7821574_34-p-pdd-fon-dlya-prezentatsii-3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404664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Различные виды ИЗО деятельности и ХТ </a:t>
            </a:r>
          </a:p>
        </p:txBody>
      </p:sp>
      <p:pic>
        <p:nvPicPr>
          <p:cNvPr id="6146" name="Picture 2" descr="C:\Users\Евгения\Desktop\Работа Д.С\ФОРУМ\пдд\20190926_2032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2736304" cy="205222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147" name="Picture 3" descr="C:\Users\Евгения\Desktop\Работа Д.С\ФОРУМ\пдд\20191007_1737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052736"/>
            <a:ext cx="2751378" cy="2063534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148" name="Picture 4" descr="C:\Users\Евгения\Desktop\Работа Д.С\ФОРУМ\пдд\IMG_20221222_1127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204864"/>
            <a:ext cx="2204406" cy="293920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7" descr="1613647683_85-p-fon-dlya-prezentatsii-pdd-dlya-detei-9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294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40466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Досуги, праздники, развлечения.</a:t>
            </a:r>
          </a:p>
        </p:txBody>
      </p:sp>
      <p:pic>
        <p:nvPicPr>
          <p:cNvPr id="3074" name="Picture 2" descr="C:\Users\Евгения\Desktop\Работа Д.С\ФОРУМ\пдд\IMG-20190528-WA0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3528392" cy="1984721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3076" name="Picture 4" descr="C:\Users\Евгения\Desktop\Работа Д.С\ФОРУМ\пдд\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980728"/>
            <a:ext cx="2436608" cy="3248811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" name="Рисунок 8" descr="F:\ПДД  сайт Д.С\фото пдд\щ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1800200" cy="1872208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3077" name="Picture 5" descr="C:\Users\Евгения\Desktop\Работа Д.С\ФОРУМ\пдд\Берегите мсеня родители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509120"/>
            <a:ext cx="2479643" cy="1859732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4798113_36-p-fon-dlya-pdd-3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79712" y="332656"/>
            <a:ext cx="5245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Важные гости нашего сада</a:t>
            </a:r>
          </a:p>
        </p:txBody>
      </p:sp>
      <p:pic>
        <p:nvPicPr>
          <p:cNvPr id="7170" name="Picture 2" descr="C:\Users\Евгения\Desktop\Работа Д.С\ФОРУМ\пдд\20190906_1605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052736"/>
            <a:ext cx="2088232" cy="164948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171" name="Picture 3" descr="C:\Users\Евгения\Desktop\Работа Д.С\ФОРУМ\пдд\IMG_20211228_0952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996952"/>
            <a:ext cx="1656184" cy="187220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172" name="Picture 4" descr="C:\Users\Евгения\Desktop\Работа Д.С\ФОРУМ\пдд\IMG-20190322-WA0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068960"/>
            <a:ext cx="2808312" cy="165915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174" name="Picture 6" descr="C:\Users\Евгения\Desktop\Работа Д.С\ФОРУМ\пдд\IMG_20211214_20292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068960"/>
            <a:ext cx="1656184" cy="193888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175" name="Picture 7" descr="C:\Users\Евгения\Desktop\Работа Д.С\ФОРУМ\пдд\18 (2)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2160240" cy="162018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diamond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7821574_34-p-pdd-fon-dlya-prezentatsii-3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548680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 отряд юных помощников инспекторов движения (</a:t>
            </a:r>
            <a:r>
              <a:rPr lang="ru-RU" altLang="ru-RU" sz="24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ГАИшата</a:t>
            </a:r>
            <a:r>
              <a:rPr lang="ru-RU" alt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484784"/>
            <a:ext cx="784887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1600" b="1" dirty="0">
                <a:solidFill>
                  <a:srgbClr val="C00000"/>
                </a:solidFill>
                <a:latin typeface="Times New Roman" pitchFamily="16" charset="0"/>
              </a:rPr>
              <a:t>Цель: </a:t>
            </a: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формирования у детей специальных знаний, умений, практических навыков безопасного поведения на дороге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6" charset="0"/>
              </a:rPr>
              <a:t>.</a:t>
            </a:r>
            <a:endParaRPr lang="ru-RU" altLang="ru-RU" sz="1600" b="1" dirty="0">
              <a:solidFill>
                <a:srgbClr val="002060"/>
              </a:solidFill>
              <a:latin typeface="Times New Roman" pitchFamily="16" charset="0"/>
            </a:endParaRP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«</a:t>
            </a:r>
            <a:r>
              <a:rPr lang="ru-RU" altLang="ru-RU" sz="1600" b="1" dirty="0" err="1">
                <a:solidFill>
                  <a:srgbClr val="002060"/>
                </a:solidFill>
                <a:latin typeface="Times New Roman" pitchFamily="16" charset="0"/>
              </a:rPr>
              <a:t>Раз,два-три,четыре</a:t>
            </a: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,</a:t>
            </a: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1600" b="1" dirty="0" err="1">
                <a:solidFill>
                  <a:srgbClr val="002060"/>
                </a:solidFill>
                <a:latin typeface="Times New Roman" pitchFamily="16" charset="0"/>
              </a:rPr>
              <a:t>Три,четыре-раз,два</a:t>
            </a: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.</a:t>
            </a: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Кто шагает дружно в ногу?</a:t>
            </a: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1600" b="1" dirty="0" err="1">
                <a:solidFill>
                  <a:srgbClr val="002060"/>
                </a:solidFill>
                <a:latin typeface="Times New Roman" pitchFamily="16" charset="0"/>
              </a:rPr>
              <a:t>ГАИшата</a:t>
            </a: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 на подмогу?</a:t>
            </a: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Изучает выступает,</a:t>
            </a: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ПДД не нарушает.</a:t>
            </a: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Все ребята говорят:</a:t>
            </a: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1600" b="1" dirty="0" err="1">
                <a:solidFill>
                  <a:srgbClr val="002060"/>
                </a:solidFill>
                <a:latin typeface="Times New Roman" pitchFamily="16" charset="0"/>
              </a:rPr>
              <a:t>ГАИшатовский</a:t>
            </a: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 отряд!</a:t>
            </a: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От шагов неосторожных</a:t>
            </a: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altLang="ru-RU" sz="1600" b="1" dirty="0">
                <a:solidFill>
                  <a:srgbClr val="002060"/>
                </a:solidFill>
                <a:latin typeface="Times New Roman" pitchFamily="16" charset="0"/>
              </a:rPr>
              <a:t>Защитит «Патруль дорожный».</a:t>
            </a: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altLang="ru-RU" sz="1200" b="1" dirty="0">
              <a:solidFill>
                <a:srgbClr val="002060"/>
              </a:solidFill>
              <a:latin typeface="Times New Roman" pitchFamily="16" charset="0"/>
            </a:endParaRPr>
          </a:p>
          <a:p>
            <a:pPr indent="-341313">
              <a:lnSpc>
                <a:spcPct val="100000"/>
              </a:lnSpc>
              <a:spcBef>
                <a:spcPts val="638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ru-RU" altLang="ru-RU" sz="1200" b="1" dirty="0">
              <a:solidFill>
                <a:srgbClr val="C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7" descr="1613647683_85-p-fon-dlya-prezentatsii-pdd-dlya-detei-9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294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33265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Картотека мультфильмов по ПДД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9" name="Содержимое 8" descr="11935255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708920"/>
            <a:ext cx="2816303" cy="1584176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Содержимое 5" descr="20-28-768x103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980728"/>
            <a:ext cx="1728192" cy="2317758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" name="Рисунок 9" descr="channels4_banner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789040"/>
            <a:ext cx="4139952" cy="1007799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1" name="Рисунок 10" descr="13132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484784"/>
            <a:ext cx="2808312" cy="1579675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2" name="Рисунок 11" descr="1614577791_106-p-fiksiki-na-belom-fone-117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968726"/>
            <a:ext cx="2736304" cy="1315421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BC0993-C5D2-487F-A2E2-21779CBA0785}"/>
              </a:ext>
            </a:extLst>
          </p:cNvPr>
          <p:cNvSpPr txBox="1"/>
          <p:nvPr/>
        </p:nvSpPr>
        <p:spPr>
          <a:xfrm>
            <a:off x="3743908" y="621403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8"/>
              </a:rPr>
              <a:t>https://nsportal.ru/node/6431964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ransition>
    <p:strips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4798113_36-p-fon-dlya-pdd-3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476672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Проведение акций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Евгения\Desktop\Работа Д.С\ФОРУМ\пдд\IMG-20191021-WA0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068960"/>
            <a:ext cx="2592288" cy="194421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Picture 3" descr="C:\Users\Евгения\Desktop\Работа Д.С\ФОРУМ\пдд\IMG_20210402_1108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068960"/>
            <a:ext cx="2535008" cy="190125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Picture 5" descr="C:\Users\Евгения\Desktop\Работа Д.С\ФОРУМ\пдд\2 (2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1800200" cy="2400267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" name="Picture 6" descr="C:\Users\Евгения\Desktop\Работа Д.С\ФОРУМ\пдд\Автокресло-лучше всех игрушек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620688"/>
            <a:ext cx="1728192" cy="2304257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2D45E1-E7C4-4FB6-9BC3-FB22B309D157}"/>
              </a:ext>
            </a:extLst>
          </p:cNvPr>
          <p:cNvSpPr txBox="1"/>
          <p:nvPr/>
        </p:nvSpPr>
        <p:spPr>
          <a:xfrm>
            <a:off x="2776848" y="615877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7"/>
              </a:rPr>
              <a:t>https://nsportal.ru/detskiy-sad/osnovy-bezopasnosti-zhiznedeyatelnosti/2024/02/14/profilakticheskie-meropriyatiya-v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7821574_34-p-pdd-fon-dlya-prezentatsii-3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260648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Участие в областном семинаре - практикуме «Модный приговор ПДД»</a:t>
            </a:r>
          </a:p>
        </p:txBody>
      </p:sp>
      <p:pic>
        <p:nvPicPr>
          <p:cNvPr id="12" name="Содержимое 11" descr="acf09dbc-4db1-410d-9cbc-04bd7dc50339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235" y="5876925"/>
            <a:ext cx="332317" cy="249238"/>
          </a:xfrm>
        </p:spPr>
      </p:pic>
      <p:pic>
        <p:nvPicPr>
          <p:cNvPr id="10" name="Содержимое 7" descr="0e39ea87-8a9c-45fc-9bf0-06f69a0cbd2f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40768"/>
            <a:ext cx="2736304" cy="205222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3" name="Рисунок 12" descr="acf09dbc-4db1-410d-9cbc-04bd7dc5033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861048"/>
            <a:ext cx="2736304" cy="205222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4" name="Рисунок 13" descr="c7a68e8e-d530-4c0e-aee3-4c36d8b9f74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5816" y="2492896"/>
            <a:ext cx="2646635" cy="212537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7" descr="1613647683_85-p-fon-dlya-prezentatsii-pdd-dlya-detei-9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294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548680"/>
            <a:ext cx="540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Привычки, закрепленные в детстве, остаются на всю жизнь, поэтому одной из важных проблем в обеспечении безопасности дорожного движения является профилактика детского дорожно-транспортного травматизма в дошкольных учреждениях. 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780928"/>
            <a:ext cx="54726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Встал малыш на ноги – он уже пешеход.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 ребенок на велосипед – он уже водитель.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Поехал в автобусе – он уже пассажир. 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или иначе, рядом с ребенком дорога.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Евгения\Desktop\Работа Д.С\ФОРУМ\пдд\IMG_20220930_120246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548680"/>
            <a:ext cx="2736304" cy="2052228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4798113_36-p-fon-dlya-pdd-3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5" name="TextBox 4"/>
          <p:cNvSpPr txBox="1"/>
          <p:nvPr/>
        </p:nvSpPr>
        <p:spPr>
          <a:xfrm>
            <a:off x="755576" y="548680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повышение активности педагогического коллектива, родителей и детей по формированию навыков безопасного поведения на дорогах;</a:t>
            </a:r>
            <a:b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активизация работы по пропаганде ПДД и безопасного образа жизни.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2636912"/>
            <a:ext cx="7272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55600" indent="-266700">
              <a:buFont typeface="Arial" charset="0"/>
              <a:buChar char="•"/>
            </a:pPr>
            <a:r>
              <a:rPr lang="ru-RU" alt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учить детей ориентироваться в различных   обстоятельствах;</a:t>
            </a:r>
          </a:p>
          <a:p>
            <a:pPr marL="355600" indent="-266700">
              <a:buFont typeface="Arial" charset="0"/>
              <a:buChar char="•"/>
            </a:pPr>
            <a:r>
              <a:rPr lang="ru-RU" alt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вырабатывать привычку правильно вести себя вблизи дорог;</a:t>
            </a:r>
          </a:p>
          <a:p>
            <a:pPr marL="355600" indent="-266700">
              <a:buFont typeface="Arial" charset="0"/>
              <a:buChar char="•"/>
            </a:pPr>
            <a:r>
              <a:rPr lang="ru-RU" alt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воспитывать грамотного пешехода в тесном взаимодействии с семьёй.</a:t>
            </a: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7821574_34-p-pdd-fon-dlya-prezentatsii-3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  <p:graphicFrame>
        <p:nvGraphicFramePr>
          <p:cNvPr id="5" name="Содержимое 4"/>
          <p:cNvGraphicFramePr>
            <a:graphicFrameLocks/>
          </p:cNvGraphicFramePr>
          <p:nvPr/>
        </p:nvGraphicFramePr>
        <p:xfrm>
          <a:off x="251520" y="116632"/>
          <a:ext cx="7971656" cy="5473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7" descr="1613647683_85-p-fon-dlya-prezentatsii-pdd-dlya-detei-9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1401"/>
            <a:ext cx="9144000" cy="70294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188640"/>
            <a:ext cx="6768752" cy="4007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Уголки ПДД в нашем детском саду:</a:t>
            </a:r>
          </a:p>
          <a:p>
            <a:pPr algn="ctr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Макет;</a:t>
            </a:r>
          </a:p>
          <a:p>
            <a:pPr algn="ctr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игры;</a:t>
            </a:r>
          </a:p>
          <a:p>
            <a:pPr algn="ctr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Художественная литература;</a:t>
            </a:r>
          </a:p>
          <a:p>
            <a:pPr algn="ctr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Альбомы, иллюстрации по ПДД</a:t>
            </a:r>
          </a:p>
          <a:p>
            <a:pPr algn="ctr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Атрибуты к сюжетно-ролевым играм;</a:t>
            </a:r>
          </a:p>
          <a:p>
            <a:pPr algn="ctr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Дорожные знаки и многое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другое.</a:t>
            </a:r>
          </a:p>
        </p:txBody>
      </p:sp>
      <p:pic>
        <p:nvPicPr>
          <p:cNvPr id="5122" name="Picture 2" descr="C:\Users\Евгения\Desktop\Работа Д.С\ФОРУМ\пдд\Каникулы должны быть безопасными (3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2056522" cy="1542073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" name="Содержимое 6" descr="703e4ec3-ea4d-43c4-ae3c-4bee0580a0db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052736"/>
            <a:ext cx="2098180" cy="1573635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1" name="Рисунок 10" descr="37c5d36d-41a0-49fb-9148-377df051335b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4005064"/>
            <a:ext cx="1844824" cy="1844824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8100392" y="1600201"/>
            <a:ext cx="586408" cy="1726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4798113_36-p-fon-dlya-pdd-3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620688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Информационные стенды нашего сада</a:t>
            </a:r>
          </a:p>
        </p:txBody>
      </p:sp>
      <p:pic>
        <p:nvPicPr>
          <p:cNvPr id="6" name="Рисунок 5" descr="c0f411c1-faa6-4c5f-8305-a0d9135e818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396" y="1268760"/>
            <a:ext cx="2831996" cy="2131077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Содержимое 9" descr="7299c630-dbd0-45fa-ba29-3861d78a247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268760"/>
            <a:ext cx="2880320" cy="2160240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8028384" y="5661248"/>
            <a:ext cx="658416" cy="464915"/>
          </a:xfrm>
        </p:spPr>
        <p:txBody>
          <a:bodyPr>
            <a:normAutofit fontScale="85000" lnSpcReduction="10000"/>
          </a:bodyPr>
          <a:lstStyle/>
          <a:p>
            <a:endParaRPr lang="ru-RU" dirty="0"/>
          </a:p>
        </p:txBody>
      </p:sp>
      <p:pic>
        <p:nvPicPr>
          <p:cNvPr id="11" name="Содержимое 8" descr="254575d8-f934-433e-847a-a5bc8d90fe1f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429000"/>
            <a:ext cx="3304956" cy="1858134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7821574_34-p-pdd-fon-dlya-prezentatsii-3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6" y="-14504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332656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n w="0"/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Сюжетно – ролевые игры </a:t>
            </a:r>
          </a:p>
        </p:txBody>
      </p:sp>
      <p:pic>
        <p:nvPicPr>
          <p:cNvPr id="2050" name="Picture 2" descr="C:\Users\Евгения\Desktop\Работа Д.С\ФОРУМ\пдд\Рисунок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2664296" cy="1998623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2051" name="Picture 3" descr="C:\Users\Евгения\Desktop\Работа Д.С\ФОРУМ\пдд\IMG_20220930_1155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08720"/>
            <a:ext cx="2592288" cy="194421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2052" name="Picture 4" descr="C:\Users\Евгения\Desktop\Работа Д.С\ФОРУМ\пдд\IMG_20190320_1604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356992"/>
            <a:ext cx="2626091" cy="196956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2054" name="Picture 6" descr="C:\Users\Евгения\Desktop\Работа Д.С\ФОРУМ\пдд\IMG_20220331_09101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852936"/>
            <a:ext cx="1761660" cy="234888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2" name="Рисунок 11" descr="F:\ПДД  сайт Д.С\фото пдд\м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2741985" cy="1686955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B4CE1A-051F-4344-BCF0-3E700A3BD5D8}"/>
              </a:ext>
            </a:extLst>
          </p:cNvPr>
          <p:cNvSpPr txBox="1"/>
          <p:nvPr/>
        </p:nvSpPr>
        <p:spPr>
          <a:xfrm>
            <a:off x="5522924" y="5413801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8"/>
              </a:rPr>
              <a:t>https://nsportal.ru/node/6431939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7" descr="1613647683_85-p-fon-dlya-prezentatsii-pdd-dlya-detei-9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294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3648" y="692696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</p:txBody>
      </p:sp>
      <p:pic>
        <p:nvPicPr>
          <p:cNvPr id="8194" name="Picture 2" descr="C:\Users\Евгения\Desktop\Работа Д.С\ФОРУМ\пдд\Каникулы должны быть безопасным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2852192" cy="2139144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196" name="Picture 4" descr="C:\Users\Евгения\Desktop\Работа Д.С\ФОРУМ\пдд\e545440b-bb77-4766-ba47-6243892ba92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996952"/>
            <a:ext cx="1967787" cy="2623716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197" name="Picture 5" descr="C:\Users\Евгения\Desktop\Работа Д.С\ФОРУМ\пдд\IMG_20201124_0907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484784"/>
            <a:ext cx="2926964" cy="2195223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strip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4798113_36-p-fon-dlya-pdd-3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404664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Целевые прогулки в светофору, пешеходному переходу, остановке</a:t>
            </a:r>
          </a:p>
        </p:txBody>
      </p:sp>
      <p:pic>
        <p:nvPicPr>
          <p:cNvPr id="6" name="Picture 3" descr="C:\Users\Евгения\Desktop\Работа Д.С\ФОРУМ\пдд\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1880574" cy="2507432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099" name="Picture 3" descr="C:\Users\Евгения\Desktop\Работа Д.С\ФОРУМ\пдд\IMG_20210402_1119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212976"/>
            <a:ext cx="2551784" cy="191383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100" name="Picture 4" descr="C:\Users\Евгения\Desktop\Работа Д.С\ФОРУМ\пдд\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628800"/>
            <a:ext cx="1800200" cy="2400267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" name="Рисунок 9" descr="F:\ПДД  сайт Д.С\фото пдд\ол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628800"/>
            <a:ext cx="2592288" cy="131066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347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Пользователь</cp:lastModifiedBy>
  <cp:revision>55</cp:revision>
  <dcterms:created xsi:type="dcterms:W3CDTF">2024-01-26T15:36:56Z</dcterms:created>
  <dcterms:modified xsi:type="dcterms:W3CDTF">2024-02-14T15:41:39Z</dcterms:modified>
</cp:coreProperties>
</file>