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6" r:id="rId8"/>
    <p:sldId id="263" r:id="rId9"/>
    <p:sldId id="264" r:id="rId10"/>
    <p:sldId id="265" r:id="rId11"/>
    <p:sldId id="257" r:id="rId12"/>
    <p:sldId id="268" r:id="rId13"/>
    <p:sldId id="269" r:id="rId14"/>
    <p:sldId id="270" r:id="rId15"/>
    <p:sldId id="267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5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DE8C79-BF63-46EC-8CD9-8F6F99A802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BD8DEE1-4E10-49C3-9E36-E64103097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82F3A7-8846-48C9-B4AA-702082411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F51845-5C78-498D-9503-6705C4CBC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5707C3-E4CA-443B-9273-366ED666E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076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AB6974-3AF4-4800-A016-7A6B9E04E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25BC0A2-9379-4A6D-BF06-F443657BF5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7AF50E-CFB0-476F-9E04-2B6C012F0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759F3A-B9AF-4611-BB16-7A1D415E4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34386D-C559-4BF1-B3DC-93C3B232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81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9D00C1A-1D1B-445E-A6CE-67484DCEB7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C5BA92-FD58-40DC-8E6F-92C7BA572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7390E2-61DC-4F05-B972-06A335C52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787962-D284-468A-AAFD-F12A95C7D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2FF83D-22F6-4BAC-B252-8D507667E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70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A8365D-1E5A-49D7-B72B-2B8DA95AD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DDA318-E228-4025-A13D-08DDD5837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0BC38D-A2B1-448B-94BD-5FB93FCC4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36F428-BFC6-49A6-AE37-7CDFBB6F1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02B642-9F18-445B-8D4D-517864583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9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16E612-6C0C-4E9A-B62C-3F136F70C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B89C78-1F57-4994-8ACA-1C0375BD0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6FB684-9743-4667-BA58-82EB7F04C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26F4FC-9AE7-4B01-9155-DBA21F930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AD13ED-4B9B-46D8-B9C8-802A54B1C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51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9167AB-2CB6-4793-BCF6-D99FFF50E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92528A-FBA6-4012-B1AB-045B0654EE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16775EA-CB14-4551-935F-64E026102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CE1CCF-FC07-48DA-B76D-74A76FD9B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EE218A-8B66-4094-A468-6E4893837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1F93FB6-30A9-48A1-9ECF-8FBD3CD7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252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6CAD50-0506-443F-84A2-192BF0DCA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72D3CE-31EC-42FC-9ACF-DE49450C64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3CAF89-365C-4E26-82CC-AFEB49D39A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DCF4646-244D-4631-B0AB-D13EA5BA94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D823CAD-5C97-4AD2-9CE8-D35F9720D8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B9B5FE6-2DD7-4747-B15E-37589A95E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0FC85FF-4FA4-4E4C-B479-7ABB8F2CD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E6662B0-D5DA-47FA-A990-76DFBAF92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29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E56AB2-A4B0-4B5E-B64E-1D96C7184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FF24D38-C977-4E34-83FF-5AF1B83B7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C7C9149-0349-4A3E-8B53-A03ACC4B8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4FC4509-263F-446A-822C-96D8D4CE4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62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BA24FA0-2022-493C-A98E-80C3002C3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1481067-FA39-45BF-9122-0400FA2CE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B6A04AA-9A68-495A-95DA-7561DF100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645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0DDB2A-6192-4EDA-A1EA-7765370EA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54AD42-32E7-42B0-99D9-85A1C12A1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E09174D-6486-45EE-8CA9-5401FC301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A3A1E1-4A77-4CDA-B68A-37307BD00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1299188-C4E6-4401-B528-F081B012B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61DA93-9046-4C6B-9CA5-F2A72E540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03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484984-4AF4-4110-A7F7-34A385020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2C0C7B5-C93A-4D59-87DB-CD8B3E72FA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EC01FD-8D5B-47C2-BBBC-77FE954415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536318-B1BD-4A89-88B3-0F8781933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7C7817-E2CD-4690-9427-E16797DFC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E6EEFE-4ACD-4C3C-912E-C78E44BDC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0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0C2058-EA0B-4BB3-A34F-D016230E4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DD85E1-6BF8-4A16-A9F8-87AC44E1D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60CB8C-C529-42AB-BF12-AC0EE2E879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249F0-CEAD-42D5-9D6E-21436DF88EB5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489DB4-7342-49CC-A5A8-84F868B6EF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EA58FC-D018-4E9E-904E-399B1A54F4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B74E3-02C8-4591-A9E2-39D676826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72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5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1.jpeg"/><Relationship Id="rId7" Type="http://schemas.openxmlformats.org/officeDocument/2006/relationships/image" Target="../media/image60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6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1.jpeg"/><Relationship Id="rId7" Type="http://schemas.openxmlformats.org/officeDocument/2006/relationships/image" Target="../media/image71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Relationship Id="rId9" Type="http://schemas.openxmlformats.org/officeDocument/2006/relationships/image" Target="../media/image7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1.jpeg"/><Relationship Id="rId7" Type="http://schemas.openxmlformats.org/officeDocument/2006/relationships/image" Target="../media/image78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Relationship Id="rId9" Type="http://schemas.openxmlformats.org/officeDocument/2006/relationships/image" Target="../media/image8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1.jpeg"/><Relationship Id="rId7" Type="http://schemas.openxmlformats.org/officeDocument/2006/relationships/image" Target="../media/image3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1.jpeg"/><Relationship Id="rId7" Type="http://schemas.openxmlformats.org/officeDocument/2006/relationships/image" Target="../media/image3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4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1.jpeg"/><Relationship Id="rId7" Type="http://schemas.openxmlformats.org/officeDocument/2006/relationships/image" Target="../media/image49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244F93-6FD8-43E1-9183-123AB3BE82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3438F5-E9C9-4E0B-87A8-FAD4BCF964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2898F8-818D-4014-A714-81F32D4724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453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D8A2FA-0AA1-4162-BBC4-AF6ABAC4EBB3}"/>
              </a:ext>
            </a:extLst>
          </p:cNvPr>
          <p:cNvSpPr txBox="1"/>
          <p:nvPr/>
        </p:nvSpPr>
        <p:spPr>
          <a:xfrm>
            <a:off x="0" y="268794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 мероприятия в нашем МАДОУ 51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3034AF5-BDEA-41C0-A29A-6F784323F3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5305" y="4293134"/>
            <a:ext cx="2946932" cy="2210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ABB4ACE-7000-442A-B124-0B7D8E586CC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90073" y="3896580"/>
            <a:ext cx="2758599" cy="2068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C9C71B8-BA71-46D0-A3C6-932438897A8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250" y="4314412"/>
            <a:ext cx="2890190" cy="2167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D0EAC30-7DC1-4F79-B641-66EC7362245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6587" y="1598774"/>
            <a:ext cx="2758599" cy="2068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8BBE25E-1272-402A-8AF5-4A8268994EE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575" y="1586696"/>
            <a:ext cx="2758599" cy="206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F7E084B-B127-4BD5-AF90-1EAA01FEDF6C}"/>
              </a:ext>
            </a:extLst>
          </p:cNvPr>
          <p:cNvSpPr txBox="1"/>
          <p:nvPr/>
        </p:nvSpPr>
        <p:spPr>
          <a:xfrm>
            <a:off x="3646604" y="818047"/>
            <a:ext cx="6358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ролевые игры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688E73-0773-4AB6-A912-16044F0E4DE0}"/>
              </a:ext>
            </a:extLst>
          </p:cNvPr>
          <p:cNvSpPr txBox="1"/>
          <p:nvPr/>
        </p:nvSpPr>
        <p:spPr>
          <a:xfrm>
            <a:off x="6055705" y="6158888"/>
            <a:ext cx="1540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г.</a:t>
            </a:r>
          </a:p>
        </p:txBody>
      </p:sp>
    </p:spTree>
    <p:extLst>
      <p:ext uri="{BB962C8B-B14F-4D97-AF65-F5344CB8AC3E}">
        <p14:creationId xmlns:p14="http://schemas.microsoft.com/office/powerpoint/2010/main" val="1256768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95EC14-83B3-47CE-80AA-5AEDE23EA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A628CAC-5D57-41FB-A593-01793041F7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31901D-DCB8-495C-A0F9-F6CD7572467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ED800AC-A305-435D-AA52-CC24308FAD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10660" y="1682466"/>
            <a:ext cx="2608061" cy="30442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B20F9A1-1D53-4BD3-AC82-EAB5F7BED53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6240" y="769418"/>
            <a:ext cx="2332223" cy="3109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FB32EA5-19FC-46D4-84DA-4856C3AC752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344" y="4250016"/>
            <a:ext cx="3418014" cy="2563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11AA317-DEE8-40B1-8800-4903AFFD95B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7356" y="1612539"/>
            <a:ext cx="2335605" cy="3114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2643FC6-B2AA-485B-9E42-6AC7873858C1}"/>
              </a:ext>
            </a:extLst>
          </p:cNvPr>
          <p:cNvSpPr txBox="1"/>
          <p:nvPr/>
        </p:nvSpPr>
        <p:spPr>
          <a:xfrm>
            <a:off x="3440519" y="98352"/>
            <a:ext cx="61137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Рассказывание ситуаций</a:t>
            </a:r>
          </a:p>
        </p:txBody>
      </p:sp>
    </p:spTree>
    <p:extLst>
      <p:ext uri="{BB962C8B-B14F-4D97-AF65-F5344CB8AC3E}">
        <p14:creationId xmlns:p14="http://schemas.microsoft.com/office/powerpoint/2010/main" val="3548314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6BFE95-1D8A-4F96-9D9C-C37867360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6C0BECF-4916-4A10-85E6-02D6F3D250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E3DBD73-8805-476B-AC81-9979E7C504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88D8B0D-3BDB-4882-AAFD-9BB9BCF0505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8567" y="1595859"/>
            <a:ext cx="2114729" cy="28196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5B841FE-BEDC-4079-95A6-C268E74C954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680" y="1595859"/>
            <a:ext cx="2114729" cy="2819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18EBA33-94E6-4863-8466-868D0E03897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993" y="1442713"/>
            <a:ext cx="3046014" cy="2284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816564D-B4B1-411B-A3BC-6F889417E03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92" y="3953624"/>
            <a:ext cx="1928813" cy="27869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F738585-04E4-4DBD-A70E-51133EAD57E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8835" y="3940454"/>
            <a:ext cx="1928813" cy="2813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FFB3CFA-6DE1-4B53-9BB5-9909F2B2FDAF}"/>
              </a:ext>
            </a:extLst>
          </p:cNvPr>
          <p:cNvSpPr txBox="1"/>
          <p:nvPr/>
        </p:nvSpPr>
        <p:spPr>
          <a:xfrm>
            <a:off x="1329070" y="58263"/>
            <a:ext cx="10685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Безопасные игры</a:t>
            </a:r>
          </a:p>
          <a:p>
            <a:pPr algn="ctr"/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дворовых  и обустроенных территориях</a:t>
            </a:r>
          </a:p>
        </p:txBody>
      </p:sp>
    </p:spTree>
    <p:extLst>
      <p:ext uri="{BB962C8B-B14F-4D97-AF65-F5344CB8AC3E}">
        <p14:creationId xmlns:p14="http://schemas.microsoft.com/office/powerpoint/2010/main" val="3403986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98E2F8-9C2D-4FCD-A4DF-88DECB06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33CF684-E742-4900-B471-A77DECFD23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A85FD78-1434-4109-AC5F-0F194E7AFDC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60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36634F-364F-4A8C-A6C2-5DFD339239C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564" y="4136231"/>
            <a:ext cx="3246660" cy="2434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B2D1D2C-F6B8-45EB-8447-66C7C8C75CC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5232" y="1342821"/>
            <a:ext cx="3246661" cy="2434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D52FB75-E186-4266-9F96-464DDD8138E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455" y="3332834"/>
            <a:ext cx="257175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3993097-F40E-4DF1-AC35-9C7190BD778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3788" y="755581"/>
            <a:ext cx="3246660" cy="2434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1A2C91C-E6E9-4A38-8601-C8AF94291908}"/>
              </a:ext>
            </a:extLst>
          </p:cNvPr>
          <p:cNvSpPr txBox="1"/>
          <p:nvPr/>
        </p:nvSpPr>
        <p:spPr>
          <a:xfrm>
            <a:off x="3195108" y="57734"/>
            <a:ext cx="6166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тему ПДД</a:t>
            </a:r>
          </a:p>
        </p:txBody>
      </p:sp>
    </p:spTree>
    <p:extLst>
      <p:ext uri="{BB962C8B-B14F-4D97-AF65-F5344CB8AC3E}">
        <p14:creationId xmlns:p14="http://schemas.microsoft.com/office/powerpoint/2010/main" val="2892493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C3B87E-2E92-4477-837C-6C42ABE18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D3A156C-01AD-4734-9F07-C089976ABC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CD3657-37EB-4F9B-9BE6-474CD546E8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62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0BA536B-9CD7-40F0-A655-66512681358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7870" y="4309772"/>
            <a:ext cx="3041012" cy="22807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10E66A3-0E1B-429F-8E8E-8BF70E4E1A0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7382" y="1509713"/>
            <a:ext cx="3041010" cy="2280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AB8D67C-9A3F-4918-B2F9-0F8CB13F4F6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373" y="1015201"/>
            <a:ext cx="2956310" cy="2217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97614CC-F5DE-4C2F-AA03-8150D5D3DC3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899" y="4300250"/>
            <a:ext cx="2956309" cy="2217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FF7CD30-684E-45DA-9BBA-CD1A825A911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44080" y="3518610"/>
            <a:ext cx="2303940" cy="30719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BB7201A-2905-4160-8BF5-19DB5449506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5364" y="1631963"/>
            <a:ext cx="2956310" cy="2217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890CB58-1A37-4AF8-895C-781139A2D8A5}"/>
              </a:ext>
            </a:extLst>
          </p:cNvPr>
          <p:cNvSpPr txBox="1"/>
          <p:nvPr/>
        </p:nvSpPr>
        <p:spPr>
          <a:xfrm>
            <a:off x="2595364" y="120789"/>
            <a:ext cx="7485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на тему ПДД</a:t>
            </a:r>
          </a:p>
        </p:txBody>
      </p:sp>
    </p:spTree>
    <p:extLst>
      <p:ext uri="{BB962C8B-B14F-4D97-AF65-F5344CB8AC3E}">
        <p14:creationId xmlns:p14="http://schemas.microsoft.com/office/powerpoint/2010/main" val="1713897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14E709-B87C-4F20-A5AA-E9C2F466C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1930596-E2C3-4C4D-B6AD-98AB4C84A2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F4F8C4B-FE9F-4F5F-BD28-87B1FDF5BF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0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B726FC1-EC45-4C8A-A98B-26250CAB1AC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0606" y="3741362"/>
            <a:ext cx="2063635" cy="2751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2680D5C-2167-4C0F-AEDF-82DC9597384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9276" y="3831057"/>
            <a:ext cx="2063635" cy="2751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3" descr="C:\Users\Евгения\Desktop\Работа Д.С\ФОРУМ\пдд\IMG_20210402_110835.jpg">
            <a:extLst>
              <a:ext uri="{FF2B5EF4-FFF2-40B4-BE49-F238E27FC236}">
                <a16:creationId xmlns:a16="http://schemas.microsoft.com/office/drawing/2014/main" id="{D790F305-BC32-44E2-B635-C2546ACB65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3115" y="4309912"/>
            <a:ext cx="3076576" cy="2307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93E3F0A-E6CC-4462-AB58-DBA3D051A8C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1950" y="954600"/>
            <a:ext cx="3200949" cy="2400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0361FF3-8F8A-4815-A60F-1F35E5C6D4D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4671" y="990412"/>
            <a:ext cx="3200952" cy="2400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F530C2B-5234-483F-A50D-1D47DCDB58D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139" y="1165150"/>
            <a:ext cx="2063636" cy="2751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741E0C1-B609-4542-8EA7-30EA9DF92954}"/>
              </a:ext>
            </a:extLst>
          </p:cNvPr>
          <p:cNvSpPr txBox="1"/>
          <p:nvPr/>
        </p:nvSpPr>
        <p:spPr>
          <a:xfrm>
            <a:off x="1683232" y="123357"/>
            <a:ext cx="93885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листовок и буклетов</a:t>
            </a:r>
          </a:p>
        </p:txBody>
      </p:sp>
    </p:spTree>
    <p:extLst>
      <p:ext uri="{BB962C8B-B14F-4D97-AF65-F5344CB8AC3E}">
        <p14:creationId xmlns:p14="http://schemas.microsoft.com/office/powerpoint/2010/main" val="1700558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D0466B-715B-4C2D-B868-DEF0D5C20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55DFF36-DC86-42B9-8351-1E9684294C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634A37-33B0-4E05-A8A9-CC4CCE20DA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440B9EE-A35E-430C-A6EE-9182E6F03DF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887" y="984333"/>
            <a:ext cx="2331835" cy="3109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D8F807E-079B-4203-A158-98D985AAFB4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9492" y="3520639"/>
            <a:ext cx="2331836" cy="3109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857C540-FBB4-46BE-95A2-C0212999E81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955" y="2627568"/>
            <a:ext cx="3263503" cy="2447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ED4D744-FA63-4FCF-9A58-6AA31717D50E}"/>
              </a:ext>
            </a:extLst>
          </p:cNvPr>
          <p:cNvSpPr txBox="1"/>
          <p:nvPr/>
        </p:nvSpPr>
        <p:spPr>
          <a:xfrm>
            <a:off x="2978003" y="138223"/>
            <a:ext cx="6422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Аппликации на тему ПДД</a:t>
            </a:r>
          </a:p>
        </p:txBody>
      </p:sp>
    </p:spTree>
    <p:extLst>
      <p:ext uri="{BB962C8B-B14F-4D97-AF65-F5344CB8AC3E}">
        <p14:creationId xmlns:p14="http://schemas.microsoft.com/office/powerpoint/2010/main" val="577609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11DEAD-E8C3-4031-9737-44588639B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DBF6D1-67F9-46FE-8A1A-F259BF0FE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D4BE1E5-8896-4977-B02A-D03B17EC28E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45339"/>
          </a:xfrm>
          <a:prstGeom prst="rect">
            <a:avLst/>
          </a:prstGeom>
        </p:spPr>
      </p:pic>
      <p:pic>
        <p:nvPicPr>
          <p:cNvPr id="5" name="Содержимое 7" descr="0e39ea87-8a9c-45fc-9bf0-06f69a0cbd2f.jpg">
            <a:extLst>
              <a:ext uri="{FF2B5EF4-FFF2-40B4-BE49-F238E27FC236}">
                <a16:creationId xmlns:a16="http://schemas.microsoft.com/office/drawing/2014/main" id="{D92EED66-835D-4F95-A4A7-8AAB800E58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5417" y="1384952"/>
            <a:ext cx="3033256" cy="2274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7a68e8e-d530-4c0e-aee3-4c36d8b9f740.jpg">
            <a:extLst>
              <a:ext uri="{FF2B5EF4-FFF2-40B4-BE49-F238E27FC236}">
                <a16:creationId xmlns:a16="http://schemas.microsoft.com/office/drawing/2014/main" id="{EDF078DB-9119-4BE4-A61A-9942EF29204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67864" y="2848604"/>
            <a:ext cx="2894243" cy="2324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acf09dbc-4db1-410d-9cbc-04bd7dc50339.jpg">
            <a:extLst>
              <a:ext uri="{FF2B5EF4-FFF2-40B4-BE49-F238E27FC236}">
                <a16:creationId xmlns:a16="http://schemas.microsoft.com/office/drawing/2014/main" id="{8EAA9DB2-5155-4D42-98F2-71E69E5026D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1298" y="4249569"/>
            <a:ext cx="3026617" cy="2269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E52230-5CE8-4850-A49E-AAB971879E4E}"/>
              </a:ext>
            </a:extLst>
          </p:cNvPr>
          <p:cNvSpPr txBox="1"/>
          <p:nvPr/>
        </p:nvSpPr>
        <p:spPr>
          <a:xfrm>
            <a:off x="1518683" y="-1"/>
            <a:ext cx="9516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областном семинаре  в номинации «Модный приговор по ПДД»</a:t>
            </a:r>
          </a:p>
        </p:txBody>
      </p:sp>
    </p:spTree>
    <p:extLst>
      <p:ext uri="{BB962C8B-B14F-4D97-AF65-F5344CB8AC3E}">
        <p14:creationId xmlns:p14="http://schemas.microsoft.com/office/powerpoint/2010/main" val="2875006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2636A-1293-44F5-BE20-77C01C865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4F7B6EB-E5C6-4A24-BB8E-33BFA48AF1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AC1AE1-B62E-4D5F-9333-B0044EFFAA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1" cy="684533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5B0D47-4C33-4C7F-8440-525E7430F41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4782" y="1383404"/>
            <a:ext cx="2701794" cy="2028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D8DBBF6-4FDA-4C08-80BD-856A8A1A155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687" y="4149030"/>
            <a:ext cx="3050791" cy="22880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77BFB4E-175D-4921-A89E-CB47E8F9F83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9504" y="1383404"/>
            <a:ext cx="2754567" cy="2065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578BABA-B0C2-4C91-8857-3FC8A3ACAFD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0769" y="3093775"/>
            <a:ext cx="2105770" cy="28076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FD9DFB3-C7CB-40C4-AE06-EB868525FE7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583" y="4007358"/>
            <a:ext cx="3316038" cy="2489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611D6F4-38D2-448B-8328-14D2F271F4C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4723" y="240019"/>
            <a:ext cx="3316633" cy="2488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07180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AC5084-B55D-4ACD-95CB-726B3298F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BCBC2A9-3523-4474-BB41-8ECA718F27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C859A2-8C44-45A0-B3CF-4A472744CC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5EF6A4-C886-493E-AA64-DB1E728D3BA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924" y="3761314"/>
            <a:ext cx="2264151" cy="3018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2277664-42C6-4584-96B6-DB1F214CF20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303" y="925106"/>
            <a:ext cx="2233699" cy="2978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F04FC9F-39CC-4B6A-A506-0B2B40B2C7D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122" y="885619"/>
            <a:ext cx="3383678" cy="2537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A1996F6-25F5-4F14-83C0-F65B8FFDC55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3931" y="4173772"/>
            <a:ext cx="3385210" cy="2538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33E0484-3D3B-4303-A27E-561B677E11F7}"/>
              </a:ext>
            </a:extLst>
          </p:cNvPr>
          <p:cNvSpPr txBox="1"/>
          <p:nvPr/>
        </p:nvSpPr>
        <p:spPr>
          <a:xfrm>
            <a:off x="2732567" y="177733"/>
            <a:ext cx="69643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err="1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Дорхенгер</a:t>
            </a:r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наш помощник!</a:t>
            </a:r>
          </a:p>
        </p:txBody>
      </p:sp>
    </p:spTree>
    <p:extLst>
      <p:ext uri="{BB962C8B-B14F-4D97-AF65-F5344CB8AC3E}">
        <p14:creationId xmlns:p14="http://schemas.microsoft.com/office/powerpoint/2010/main" val="417310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A7FACE-E0AB-438B-AF7C-BF3C6E4FD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A804B1D-23CA-481A-9040-DE3C10B41A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A00CB4-065A-4807-A4D4-81F2D34A9D8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5D7E250-B019-46B0-B82B-50D065CE98C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891" y="1113318"/>
            <a:ext cx="3507490" cy="2630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385327D-FCFF-4407-9CD9-8D303B530B8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2332" y="2871087"/>
            <a:ext cx="2730048" cy="3640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96F448B-80D7-4DF9-985E-CBAA67BACB6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6892" y="2852812"/>
            <a:ext cx="2730047" cy="36400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440E737-15B9-4E61-9A7C-E5764C183970}"/>
              </a:ext>
            </a:extLst>
          </p:cNvPr>
          <p:cNvSpPr txBox="1"/>
          <p:nvPr/>
        </p:nvSpPr>
        <p:spPr>
          <a:xfrm>
            <a:off x="2589077" y="40306"/>
            <a:ext cx="7013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 – печатные игры</a:t>
            </a:r>
          </a:p>
        </p:txBody>
      </p:sp>
    </p:spTree>
    <p:extLst>
      <p:ext uri="{BB962C8B-B14F-4D97-AF65-F5344CB8AC3E}">
        <p14:creationId xmlns:p14="http://schemas.microsoft.com/office/powerpoint/2010/main" val="2157424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0B2175-0F8B-4B96-B1D2-66CB35EB2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1AB9E4C-3996-464C-BDB2-0BE104AF41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2738F7-D3E6-4FF4-9E9A-B542500F3D5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ECC6034-D7F4-46B6-AFC5-A002B1B517C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8242" y="894356"/>
            <a:ext cx="2537419" cy="3383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DC31039-D1F3-4115-A164-48452E14642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5160" y="2029438"/>
            <a:ext cx="2540346" cy="3383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5FEC492-79EC-494F-AC94-205CBB18359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320" y="3240057"/>
            <a:ext cx="2591085" cy="3454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0A585C3-A214-4E2D-BBBF-C3F9D1DA6685}"/>
              </a:ext>
            </a:extLst>
          </p:cNvPr>
          <p:cNvSpPr txBox="1"/>
          <p:nvPr/>
        </p:nvSpPr>
        <p:spPr>
          <a:xfrm>
            <a:off x="2420327" y="163163"/>
            <a:ext cx="75849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«Пристегните меня родители!»</a:t>
            </a:r>
          </a:p>
        </p:txBody>
      </p:sp>
    </p:spTree>
    <p:extLst>
      <p:ext uri="{BB962C8B-B14F-4D97-AF65-F5344CB8AC3E}">
        <p14:creationId xmlns:p14="http://schemas.microsoft.com/office/powerpoint/2010/main" val="4091204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15047E-8DB0-4978-BF8B-6BF7CEDFB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EDD7F0F-0AC7-498A-A379-9E1EA738EA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02B906-0C8B-4E84-9A36-79DB610738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F4743A7-9515-4FF2-BF53-ACFE5DDCBF8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3918" y="4054122"/>
            <a:ext cx="2018392" cy="26911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62DC441-975A-44AB-8E44-C95DFFE9FCC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7270" y="4054122"/>
            <a:ext cx="2033669" cy="2711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077E20F-DF46-4B9C-BA26-CD2E78DF1E0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7142" y="1389652"/>
            <a:ext cx="2103558" cy="2804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45EE405-95B1-478E-96FC-7BE7CB0887C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3808" y="3802354"/>
            <a:ext cx="2631964" cy="19739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A66D1A7-4A86-4C4E-B9E5-A758E9AA276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590" y="1591671"/>
            <a:ext cx="2590399" cy="194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DD94680-D9BD-4C82-A255-DF3BBBAE1AC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285" y="1323607"/>
            <a:ext cx="2100940" cy="28012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6E50375-12CF-4AF7-B8CA-CE90A0DC7B61}"/>
              </a:ext>
            </a:extLst>
          </p:cNvPr>
          <p:cNvSpPr txBox="1"/>
          <p:nvPr/>
        </p:nvSpPr>
        <p:spPr>
          <a:xfrm>
            <a:off x="2509285" y="92319"/>
            <a:ext cx="757038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на остановку, школу, </a:t>
            </a:r>
          </a:p>
          <a:p>
            <a:pPr algn="ctr"/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пешеходный переход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567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2765A4-1AB7-4F01-A886-1B735999A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E3D6FD2-4FEF-49B0-8B40-6B1CE6BA96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7F67C5-4A28-42A8-85C5-6F51AF5E453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1580D1-E7D5-4090-82A7-E44C09E10B0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1627" y="4190098"/>
            <a:ext cx="3425285" cy="2568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5EE65CE-D75A-472E-823B-1E223527EE4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4004" y="4087099"/>
            <a:ext cx="3448570" cy="2586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467AB31-0816-4EE8-96EF-4EF7E4A7E76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8066" y="1046319"/>
            <a:ext cx="3415573" cy="2561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E24BA7D-7FDF-46EC-89AF-A032B51C3B9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9472" y="1027906"/>
            <a:ext cx="3448570" cy="2586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047D346-74FE-492A-9D32-265B96090C1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5453" y="2518581"/>
            <a:ext cx="2434231" cy="2965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3507402-AF87-4FB4-9F09-9649A3F526C7}"/>
              </a:ext>
            </a:extLst>
          </p:cNvPr>
          <p:cNvSpPr txBox="1"/>
          <p:nvPr/>
        </p:nvSpPr>
        <p:spPr>
          <a:xfrm>
            <a:off x="3875616" y="160560"/>
            <a:ext cx="4488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Важные гости…</a:t>
            </a:r>
          </a:p>
        </p:txBody>
      </p:sp>
    </p:spTree>
    <p:extLst>
      <p:ext uri="{BB962C8B-B14F-4D97-AF65-F5344CB8AC3E}">
        <p14:creationId xmlns:p14="http://schemas.microsoft.com/office/powerpoint/2010/main" val="1100107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1EEE26-67B3-4A73-A951-C1E91CAAC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CB90A58-3978-4D1E-BE0D-0C587A5B8C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4722DE-550C-408E-9666-ADBCCF72B3A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61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3959594-AFE1-4FFD-BA07-29E1182EF58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980" y="3714957"/>
            <a:ext cx="3462591" cy="25969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97EB92F-DF85-43A3-8E08-70A2F1B459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3183" y="4194140"/>
            <a:ext cx="3458733" cy="2594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5B5AD12-85B3-4B1E-AF07-754E14F3361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6845" y="514824"/>
            <a:ext cx="2614936" cy="34865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B571253-E573-49B0-BEA9-7F82632BCA4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152" y="1072558"/>
            <a:ext cx="3492706" cy="2619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29C95FB-3B4D-4CF7-8309-45420B2596AF}"/>
              </a:ext>
            </a:extLst>
          </p:cNvPr>
          <p:cNvSpPr txBox="1"/>
          <p:nvPr/>
        </p:nvSpPr>
        <p:spPr>
          <a:xfrm>
            <a:off x="2725155" y="116034"/>
            <a:ext cx="67416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«Засветись»</a:t>
            </a:r>
          </a:p>
        </p:txBody>
      </p:sp>
    </p:spTree>
    <p:extLst>
      <p:ext uri="{BB962C8B-B14F-4D97-AF65-F5344CB8AC3E}">
        <p14:creationId xmlns:p14="http://schemas.microsoft.com/office/powerpoint/2010/main" val="3086028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8F361-520C-43A9-90F2-FDB119F1C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E06D724-18C2-4A45-8C3D-F1BB2EA285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FD9AE2-02ED-4953-BA82-001F193551F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45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C3F13F9-CBF1-4373-B083-427AE389864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3584442"/>
            <a:ext cx="2392108" cy="3189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A8D09EF-DE3C-464C-BAFB-5588CD6845B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5076" y="3362937"/>
            <a:ext cx="2350424" cy="31338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3DDED3C-0BEB-469A-9450-E6AA0A186EE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082" y="984291"/>
            <a:ext cx="3025513" cy="2205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935F174-C202-483F-BB96-C95DBC698CD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2687" y="992378"/>
            <a:ext cx="3494801" cy="2197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D189238-889C-4524-9208-94A5B2AE3D5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4399" y="3354850"/>
            <a:ext cx="2350424" cy="3133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E70E4EF-2ED0-4730-87F2-B84E75285BE7}"/>
              </a:ext>
            </a:extLst>
          </p:cNvPr>
          <p:cNvSpPr txBox="1"/>
          <p:nvPr/>
        </p:nvSpPr>
        <p:spPr>
          <a:xfrm>
            <a:off x="3308939" y="111033"/>
            <a:ext cx="5358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val="23433388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85</Words>
  <Application>Microsoft Office PowerPoint</Application>
  <PresentationFormat>Широкоэкранный</PresentationFormat>
  <Paragraphs>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14</cp:revision>
  <dcterms:created xsi:type="dcterms:W3CDTF">2024-02-14T13:21:39Z</dcterms:created>
  <dcterms:modified xsi:type="dcterms:W3CDTF">2024-02-14T15:17:30Z</dcterms:modified>
</cp:coreProperties>
</file>