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3373" y="627708"/>
            <a:ext cx="7772400" cy="4267200"/>
          </a:xfrm>
        </p:spPr>
        <p:txBody>
          <a:bodyPr/>
          <a:lstStyle/>
          <a:p>
            <a:r>
              <a:rPr lang="ru-RU" sz="6600" dirty="0" smtClean="0"/>
              <a:t>Построение чертежа швейного изделия.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Урок технологии в 5 классе. </a:t>
            </a:r>
          </a:p>
        </p:txBody>
      </p:sp>
    </p:spTree>
    <p:extLst>
      <p:ext uri="{BB962C8B-B14F-4D97-AF65-F5344CB8AC3E}">
        <p14:creationId xmlns:p14="http://schemas.microsoft.com/office/powerpoint/2010/main" val="262460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Правила безопасного пользования 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827584" y="1772816"/>
            <a:ext cx="7056784" cy="45262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Класть ножницы на стол справа от себя. Их лезвия должны быть сомкнутыми, направлены от себя.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Передавая ножницы, их следует держать за сомкнутые лезвия.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Не поднимать ножницы высоко над столом и не размахивать ими.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94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55576" y="3861048"/>
            <a:ext cx="7422976" cy="2897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chemeClr val="tx1"/>
                </a:solidFill>
              </a:rPr>
              <a:t>Тебе потребуются: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Сантиметровая лента, тесьма для фиксации линии талии, </a:t>
            </a:r>
            <a:r>
              <a:rPr lang="ru-RU" sz="2800" dirty="0" smtClean="0">
                <a:solidFill>
                  <a:schemeClr val="tx1"/>
                </a:solidFill>
              </a:rPr>
              <a:t>лист </a:t>
            </a:r>
            <a:r>
              <a:rPr lang="ru-RU" sz="2800" dirty="0" smtClean="0">
                <a:solidFill>
                  <a:schemeClr val="tx1"/>
                </a:solidFill>
              </a:rPr>
              <a:t>бумаги в клетку, линейка, карандаш, ластик, ножницы.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7878648" cy="23328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Начертить выкройку фартука с вашими размерами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8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72400" cy="2505075"/>
          </a:xfrm>
        </p:spPr>
        <p:txBody>
          <a:bodyPr/>
          <a:lstStyle/>
          <a:p>
            <a:r>
              <a:rPr lang="ru-RU" dirty="0" smtClean="0"/>
              <a:t>Спасибо за работу.</a:t>
            </a:r>
            <a:br>
              <a:rPr lang="ru-RU" dirty="0" smtClean="0"/>
            </a:br>
            <a:r>
              <a:rPr lang="ru-RU" dirty="0" smtClean="0"/>
              <a:t>Вы молодцы.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4136"/>
            <a:ext cx="3919970" cy="422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736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56992"/>
            <a:ext cx="8229600" cy="30181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Сформировать понятие о чертеже и выкройке швейного изделия.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Ознакомить с материалами, инструментами и приспособлениями для изготовления выкроек.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Обучить рациональной организации рабочего места при чертежных работах, соблюдению правил безопасного труда.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89394" y="2636912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dirty="0" smtClean="0"/>
              <a:t>Задачи урока: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6462"/>
            <a:ext cx="8315325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70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52736"/>
          </a:xfrm>
        </p:spPr>
        <p:txBody>
          <a:bodyPr/>
          <a:lstStyle/>
          <a:p>
            <a:r>
              <a:rPr lang="ru-RU" dirty="0" smtClean="0"/>
              <a:t>1.Что такое шаблон?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3623" y="1484784"/>
            <a:ext cx="8229600" cy="10527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dirty="0" smtClean="0"/>
              <a:t>2. Для чего он нужен?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77599" y="2544310"/>
            <a:ext cx="8661648" cy="23968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dirty="0" smtClean="0"/>
              <a:t>3.Какие изделия из ткани вы вырезали по шаблону?</a:t>
            </a:r>
            <a:endParaRPr lang="ru-RU" dirty="0"/>
          </a:p>
        </p:txBody>
      </p:sp>
      <p:pic>
        <p:nvPicPr>
          <p:cNvPr id="2050" name="Picture 2" descr="http://ped-kopilka.ru/images/4(15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99" y="234739"/>
            <a:ext cx="8446032" cy="492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92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шаблона к выкройке.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38" y="2204864"/>
            <a:ext cx="795688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03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r>
              <a:rPr lang="ru-RU" sz="4400" dirty="0" smtClean="0"/>
              <a:t>Инструменты и приспособления для работы</a:t>
            </a:r>
            <a:endParaRPr lang="ru-RU" sz="4400" dirty="0"/>
          </a:p>
        </p:txBody>
      </p:sp>
      <p:pic>
        <p:nvPicPr>
          <p:cNvPr id="4101" name="Picture 5" descr="http://www.fishingtacklesale.co.nz/uploads/100383/images/317246/pid1135103/Shimano_Scisso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13" y="1772816"/>
            <a:ext cx="2453787" cy="164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http://picture.pixmac.com/4/measuring-tape-heart-background-pixmac-picture-124059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89487"/>
            <a:ext cx="2352489" cy="244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32040" y="3868077"/>
            <a:ext cx="2762625" cy="63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120" y="1514633"/>
            <a:ext cx="2353444" cy="23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226" y="4869160"/>
            <a:ext cx="2727127" cy="1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625618"/>
            <a:ext cx="2232248" cy="198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56" y="4632888"/>
            <a:ext cx="2583636" cy="193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0668">
            <a:off x="991331" y="3363086"/>
            <a:ext cx="3594931" cy="134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2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Определение размеров швейного изделия.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Человек, с которого снимают мерки, должен быть в нижнем белье.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Талию необходимо плотно обвязать шнурком.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Нельзя искусственно изменять фигуру (втягивать живот, прогибаться), т.к. это повлечет за собой ошибки в определении размера.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Снимать мерки нужно с помощью сантиметровой ленты, не ослабляя и не натягивая ее.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914775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7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8063" y="4653136"/>
            <a:ext cx="7848872" cy="1080120"/>
          </a:xfrm>
        </p:spPr>
        <p:txBody>
          <a:bodyPr>
            <a:normAutofit/>
          </a:bodyPr>
          <a:lstStyle/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Обхват груди (</a:t>
            </a:r>
            <a:r>
              <a:rPr lang="ru-RU" sz="2000" i="1" dirty="0" err="1" smtClean="0">
                <a:solidFill>
                  <a:schemeClr val="tx1"/>
                </a:solidFill>
              </a:rPr>
              <a:t>Ог</a:t>
            </a:r>
            <a:r>
              <a:rPr lang="ru-RU" sz="2000" i="1" dirty="0" smtClean="0">
                <a:solidFill>
                  <a:schemeClr val="tx1"/>
                </a:solidFill>
              </a:rPr>
              <a:t>) – сантиметровая лента проходит горизонтально, сзади – по лопаткам, через подмышечные впадины, спереди –через выступающие точки груди.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" y="188641"/>
            <a:ext cx="5473601" cy="438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Текст 3"/>
          <p:cNvSpPr txBox="1">
            <a:spLocks/>
          </p:cNvSpPr>
          <p:nvPr/>
        </p:nvSpPr>
        <p:spPr>
          <a:xfrm>
            <a:off x="332162" y="5661248"/>
            <a:ext cx="784887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Обхват талии (От) – сантиметровая лента должна проходить горизонтально вокруг  туловища на уровне талии.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88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7" y="188641"/>
            <a:ext cx="5473601" cy="438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Текст 3"/>
          <p:cNvSpPr txBox="1">
            <a:spLocks/>
          </p:cNvSpPr>
          <p:nvPr/>
        </p:nvSpPr>
        <p:spPr>
          <a:xfrm>
            <a:off x="235092" y="4509120"/>
            <a:ext cx="7848872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Обхват бедер (Об) – сантиметровая лента проходит горизонтально вокруг бедер сзади – по выступающим точкам ягодиц, спереди – с учетом выступа живота.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216985" y="5579782"/>
            <a:ext cx="7848872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Длина поясного изделия (</a:t>
            </a:r>
            <a:r>
              <a:rPr lang="ru-RU" sz="2000" i="1" dirty="0" err="1" smtClean="0">
                <a:solidFill>
                  <a:schemeClr val="tx1"/>
                </a:solidFill>
              </a:rPr>
              <a:t>Ди</a:t>
            </a:r>
            <a:r>
              <a:rPr lang="ru-RU" sz="2000" i="1" dirty="0" smtClean="0">
                <a:solidFill>
                  <a:schemeClr val="tx1"/>
                </a:solidFill>
              </a:rPr>
              <a:t>) – сантиметровая лента проходит строго вертикально от линии талии до желаемой длины изделия: для фартука – по линии середины переда, для брюк – по линии бока, для юбки – по линии середины спины.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59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367736" cy="1362100"/>
          </a:xfrm>
        </p:spPr>
        <p:txBody>
          <a:bodyPr/>
          <a:lstStyle/>
          <a:p>
            <a:r>
              <a:rPr lang="ru-RU" sz="4000" dirty="0" smtClean="0"/>
              <a:t>Изготовление выкройки фартука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Для построения чертежа фартука понадобятся следующие мерки: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Обхват талии (От)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Обхват бедер (Об)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Длина фартука (</a:t>
            </a:r>
            <a:r>
              <a:rPr lang="ru-RU" sz="2000" dirty="0" err="1" smtClean="0">
                <a:solidFill>
                  <a:schemeClr val="tx1"/>
                </a:solidFill>
              </a:rPr>
              <a:t>Ди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35" y="1916832"/>
            <a:ext cx="549997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08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106</TotalTime>
  <Words>359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Courier New</vt:lpstr>
      <vt:lpstr>Palatino Linotype</vt:lpstr>
      <vt:lpstr>Исполнительная</vt:lpstr>
      <vt:lpstr>Построение чертежа швейного изделия.</vt:lpstr>
      <vt:lpstr>Цель урока:</vt:lpstr>
      <vt:lpstr>1.Что такое шаблон?</vt:lpstr>
      <vt:lpstr>От шаблона к выкройке.</vt:lpstr>
      <vt:lpstr>Инструменты и приспособления для работы</vt:lpstr>
      <vt:lpstr>Определение размеров швейного изделия.</vt:lpstr>
      <vt:lpstr>Презентация PowerPoint</vt:lpstr>
      <vt:lpstr>Презентация PowerPoint</vt:lpstr>
      <vt:lpstr>Изготовление выкройки фартука</vt:lpstr>
      <vt:lpstr>Правила безопасного пользования </vt:lpstr>
      <vt:lpstr>Практическое задание</vt:lpstr>
      <vt:lpstr>Спасибо за работу. Вы молодцы.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чертежа швейного изделия.</dc:title>
  <dc:creator>Ольга</dc:creator>
  <cp:lastModifiedBy>Учетная запись Майкрософт</cp:lastModifiedBy>
  <cp:revision>12</cp:revision>
  <dcterms:created xsi:type="dcterms:W3CDTF">2016-01-10T15:58:44Z</dcterms:created>
  <dcterms:modified xsi:type="dcterms:W3CDTF">2024-02-14T05:53:12Z</dcterms:modified>
</cp:coreProperties>
</file>