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0A69B5A-9937-4BEA-9DB7-FAC3470EE5B0}" type="datetimeFigureOut">
              <a:rPr lang="ru-RU" smtClean="0"/>
              <a:pPr/>
              <a:t>14.02.2024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BFAA611-032D-449E-9C0E-6649A8402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214290"/>
            <a:ext cx="5105400" cy="2868168"/>
          </a:xfrm>
        </p:spPr>
        <p:txBody>
          <a:bodyPr/>
          <a:lstStyle/>
          <a:p>
            <a:pPr algn="ctr"/>
            <a:r>
              <a:rPr lang="ru-RU" dirty="0"/>
              <a:t>Сюжетно-ролевая игра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286124"/>
            <a:ext cx="5114778" cy="1101248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« Инспектор ГИБДД»</a:t>
            </a:r>
          </a:p>
          <a:p>
            <a:pPr algn="ctr"/>
            <a:r>
              <a:rPr lang="ru-RU" sz="3600" dirty="0"/>
              <a:t>Средняя группа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4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4000528" cy="3000396"/>
          </a:xfrm>
          <a:prstGeom prst="rect">
            <a:avLst/>
          </a:prstGeom>
        </p:spPr>
      </p:pic>
      <p:pic>
        <p:nvPicPr>
          <p:cNvPr id="4" name="Рисунок 3" descr="DSCN87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285728"/>
            <a:ext cx="3643338" cy="2857519"/>
          </a:xfrm>
          <a:prstGeom prst="rect">
            <a:avLst/>
          </a:prstGeom>
        </p:spPr>
      </p:pic>
      <p:pic>
        <p:nvPicPr>
          <p:cNvPr id="7" name="Рисунок 6" descr="DSCN874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3286124"/>
            <a:ext cx="4381531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5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85728"/>
            <a:ext cx="3643338" cy="2732504"/>
          </a:xfrm>
          <a:prstGeom prst="rect">
            <a:avLst/>
          </a:prstGeom>
        </p:spPr>
      </p:pic>
      <p:pic>
        <p:nvPicPr>
          <p:cNvPr id="3" name="Рисунок 2" descr="DSCN875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357166"/>
            <a:ext cx="3643338" cy="2732504"/>
          </a:xfrm>
          <a:prstGeom prst="rect">
            <a:avLst/>
          </a:prstGeom>
        </p:spPr>
      </p:pic>
      <p:pic>
        <p:nvPicPr>
          <p:cNvPr id="4" name="Рисунок 3" descr="DSCN875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3357562"/>
            <a:ext cx="4357718" cy="326828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5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2143116"/>
            <a:ext cx="5262599" cy="39469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1" y="785794"/>
            <a:ext cx="742955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знакомство с профессией инспектор ГИБДД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-Закреплять знания детей о правилах дорожного движения.</a:t>
            </a:r>
          </a:p>
          <a:p>
            <a:pPr>
              <a:buFontTx/>
              <a:buChar char="-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Уточнить понятия: «дорога», «тротуар», «проезжая часть», их назначение.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-Расширять у детей представления о труде работников ГИБДД; учить соблюдать правила поведения в общественных местах.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700092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Предварительная  работа: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Беседы «Незнайка на улицах города», «Пешеход переходит улицу», «Зачем нужен светофор?», «Сотрудники ГИБДД».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Рассматривание  иллюстраций из серии «Дошкольникам о правилах дорожного движения».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Дидактические игры: «Дорожные знаки», «Светофор».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Настольно-печатные игры: «Соблюдай правила дорожного движения», «Дорожная азбука».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Чтение художественной литературы С. Михалкова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«Дядя Степа»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 том числе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«Дядя Степа - милиционер»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Создание книги по правилам дорожного движения совместно с родителями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 Раскрашивание картинок, разгадывание загадок по ПДД.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429000"/>
            <a:ext cx="371477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1643050"/>
            <a:ext cx="333377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5010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Предварительная работа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3833839" cy="28753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357166"/>
            <a:ext cx="3929090" cy="29468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3357562"/>
            <a:ext cx="3571900" cy="32147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14290"/>
            <a:ext cx="3482602" cy="46434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 descr="-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2285992"/>
            <a:ext cx="4148013" cy="3571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6766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2000240"/>
            <a:ext cx="6072230" cy="45541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57166"/>
            <a:ext cx="3738589" cy="2803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DSCN873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428604"/>
            <a:ext cx="3500461" cy="2703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N873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3643314"/>
            <a:ext cx="3857652" cy="2893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87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85728"/>
            <a:ext cx="3810028" cy="2857521"/>
          </a:xfrm>
          <a:prstGeom prst="rect">
            <a:avLst/>
          </a:prstGeom>
        </p:spPr>
      </p:pic>
      <p:pic>
        <p:nvPicPr>
          <p:cNvPr id="3" name="Рисунок 2" descr="DSCN874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357166"/>
            <a:ext cx="3714776" cy="2786082"/>
          </a:xfrm>
          <a:prstGeom prst="rect">
            <a:avLst/>
          </a:prstGeom>
        </p:spPr>
      </p:pic>
      <p:pic>
        <p:nvPicPr>
          <p:cNvPr id="4" name="Рисунок 3" descr="DSCN874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3286124"/>
            <a:ext cx="4381531" cy="328614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178</TotalTime>
  <Words>66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Times New Roman</vt:lpstr>
      <vt:lpstr>Trebuchet MS</vt:lpstr>
      <vt:lpstr>Wingdings</vt:lpstr>
      <vt:lpstr>Wingdings 2</vt:lpstr>
      <vt:lpstr>Изящная</vt:lpstr>
      <vt:lpstr>Сюжетно-ролевая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Сюжетно-ролевая игра</dc:title>
  <dc:creator>Admin</dc:creator>
  <cp:lastModifiedBy>Пользователь</cp:lastModifiedBy>
  <cp:revision>3</cp:revision>
  <dcterms:created xsi:type="dcterms:W3CDTF">2018-12-09T07:09:25Z</dcterms:created>
  <dcterms:modified xsi:type="dcterms:W3CDTF">2024-02-14T15:16:19Z</dcterms:modified>
</cp:coreProperties>
</file>