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8" r:id="rId3"/>
    <p:sldId id="257" r:id="rId4"/>
    <p:sldId id="268" r:id="rId5"/>
    <p:sldId id="269" r:id="rId6"/>
    <p:sldId id="259" r:id="rId7"/>
    <p:sldId id="262" r:id="rId8"/>
    <p:sldId id="270" r:id="rId9"/>
    <p:sldId id="26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5" d="100"/>
          <a:sy n="55" d="100"/>
        </p:scale>
        <p:origin x="-774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B070A-635E-4FD1-9FE5-4B8566C5517F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1B668-5B00-4033-9394-B918005F23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1410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B070A-635E-4FD1-9FE5-4B8566C5517F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1B668-5B00-4033-9394-B918005F23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6172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B070A-635E-4FD1-9FE5-4B8566C5517F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1B668-5B00-4033-9394-B918005F23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6359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B070A-635E-4FD1-9FE5-4B8566C5517F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1B668-5B00-4033-9394-B918005F23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592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B070A-635E-4FD1-9FE5-4B8566C5517F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1B668-5B00-4033-9394-B918005F23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861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B070A-635E-4FD1-9FE5-4B8566C5517F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1B668-5B00-4033-9394-B918005F23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8127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B070A-635E-4FD1-9FE5-4B8566C5517F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1B668-5B00-4033-9394-B918005F23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0100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B070A-635E-4FD1-9FE5-4B8566C5517F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1B668-5B00-4033-9394-B918005F23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1776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B070A-635E-4FD1-9FE5-4B8566C5517F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1B668-5B00-4033-9394-B918005F23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6874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B070A-635E-4FD1-9FE5-4B8566C5517F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1B668-5B00-4033-9394-B918005F23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67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B070A-635E-4FD1-9FE5-4B8566C5517F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1B668-5B00-4033-9394-B918005F23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212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6B070A-635E-4FD1-9FE5-4B8566C5517F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E1B668-5B00-4033-9394-B918005F23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7234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microsoft.com/office/2007/relationships/hdphoto" Target="../media/hdphoto4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microsoft.com/office/2007/relationships/hdphoto" Target="../media/hdphoto5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microsoft.com/office/2007/relationships/hdphoto" Target="../media/hdphoto6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microsoft.com/office/2007/relationships/hdphoto" Target="../media/hdphoto7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Животные лесу Изображения – скачать бесплатно на Freepi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Животные лесу Изображения – скачать бесплатно на Freepik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094588" y="5517232"/>
            <a:ext cx="71275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         </a:t>
            </a:r>
            <a:r>
              <a:rPr lang="ru-RU" sz="5400" b="1" dirty="0" smtClean="0">
                <a:solidFill>
                  <a:srgbClr val="FF0000"/>
                </a:solidFill>
              </a:rPr>
              <a:t>ЖИВОТНЫЕ </a:t>
            </a:r>
            <a:r>
              <a:rPr lang="ru-RU" sz="5400" b="1" dirty="0" smtClean="0">
                <a:solidFill>
                  <a:srgbClr val="FF0000"/>
                </a:solidFill>
              </a:rPr>
              <a:t>ЛЕСА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7" name="Рамка 6"/>
          <p:cNvSpPr/>
          <p:nvPr/>
        </p:nvSpPr>
        <p:spPr>
          <a:xfrm>
            <a:off x="0" y="0"/>
            <a:ext cx="9143999" cy="6858000"/>
          </a:xfrm>
          <a:prstGeom prst="frame">
            <a:avLst>
              <a:gd name="adj1" fmla="val 1989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AutoShape 2" descr="https://klike.net/uploads/posts/2023-03/1679035534_1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klike.net/uploads/posts/2023-03/1679035501_3-12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6" descr="https://klike.net/uploads/posts/2023-03/1679035501_3-12.jp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8" descr="https://klike.net/uploads/posts/2023-03/1679035504_3-15.jp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Векторный лес с животными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486" b="19674"/>
          <a:stretch/>
        </p:blipFill>
        <p:spPr bwMode="auto">
          <a:xfrm>
            <a:off x="649977" y="617538"/>
            <a:ext cx="7844044" cy="3603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0602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20072" y="1489159"/>
            <a:ext cx="3617114" cy="3939540"/>
          </a:xfrm>
          <a:prstGeom prst="rect">
            <a:avLst/>
          </a:prstGeom>
          <a:ln w="571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Летом сер, зимою бел,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характеру несмел.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полянкам скачет ловко,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Любит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сочную морковку.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r>
              <a:rPr lang="ru-RU" dirty="0"/>
              <a:t>  </a:t>
            </a:r>
            <a:endParaRPr lang="ru-RU" dirty="0" smtClean="0"/>
          </a:p>
          <a:p>
            <a:r>
              <a:rPr lang="ru-RU" dirty="0"/>
              <a:t> </a:t>
            </a:r>
          </a:p>
        </p:txBody>
      </p:sp>
      <p:sp>
        <p:nvSpPr>
          <p:cNvPr id="3" name="Рамка 2"/>
          <p:cNvSpPr/>
          <p:nvPr/>
        </p:nvSpPr>
        <p:spPr>
          <a:xfrm>
            <a:off x="0" y="0"/>
            <a:ext cx="9143999" cy="6858000"/>
          </a:xfrm>
          <a:prstGeom prst="frame">
            <a:avLst>
              <a:gd name="adj1" fmla="val 1989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6" name="Picture 2" descr="https://catherineasquithgallery.com/uploads/posts/2021-03/1614580638_75-p-zaichik-na-belom-fone-8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49" y="1047198"/>
            <a:ext cx="4286250" cy="4381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0151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4716016" y="974804"/>
            <a:ext cx="4104456" cy="4832092"/>
          </a:xfrm>
          <a:prstGeom prst="rect">
            <a:avLst/>
          </a:prstGeom>
          <a:ln w="57150">
            <a:solidFill>
              <a:srgbClr val="FF0000"/>
            </a:solidFill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79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179388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Кто на ветке шишки грыз,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1793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бросал объедки вниз?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1793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Кто по елкам ловко скачет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1793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влезает на дубы?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1793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Кто в дупле орехи прячет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1793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Сушит на зиму грибы?    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1793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33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32656"/>
            <a:ext cx="5018496" cy="6116388"/>
          </a:xfrm>
          <a:prstGeom prst="rect">
            <a:avLst/>
          </a:prstGeom>
        </p:spPr>
      </p:pic>
      <p:sp>
        <p:nvSpPr>
          <p:cNvPr id="4" name="Рамка 3"/>
          <p:cNvSpPr/>
          <p:nvPr/>
        </p:nvSpPr>
        <p:spPr>
          <a:xfrm>
            <a:off x="0" y="0"/>
            <a:ext cx="9143999" cy="6858000"/>
          </a:xfrm>
          <a:prstGeom prst="frame">
            <a:avLst>
              <a:gd name="adj1" fmla="val 1989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598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76056" y="1250502"/>
            <a:ext cx="3554759" cy="3539430"/>
          </a:xfrm>
          <a:prstGeom prst="rect">
            <a:avLst/>
          </a:prstGeom>
          <a:ln w="571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меня роскошный хвост,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 мой непрост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коварна и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хитра.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Глубоко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моя нора. </a:t>
            </a:r>
          </a:p>
        </p:txBody>
      </p:sp>
      <p:sp>
        <p:nvSpPr>
          <p:cNvPr id="3" name="Рамка 2"/>
          <p:cNvSpPr/>
          <p:nvPr/>
        </p:nvSpPr>
        <p:spPr>
          <a:xfrm>
            <a:off x="0" y="0"/>
            <a:ext cx="9143999" cy="6858000"/>
          </a:xfrm>
          <a:prstGeom prst="frame">
            <a:avLst>
              <a:gd name="adj1" fmla="val 1989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1000" r="100000">
                        <a14:foregroundMark x1="12083" y1="36239" x2="20000" y2="39975"/>
                        <a14:foregroundMark x1="97250" y1="60772" x2="97250" y2="667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481802"/>
            <a:ext cx="4598001" cy="3076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711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64088" y="1052736"/>
            <a:ext cx="3347864" cy="4031873"/>
          </a:xfrm>
          <a:prstGeom prst="rect">
            <a:avLst/>
          </a:prstGeom>
          <a:ln w="571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Серый я, живу в лесу,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Знаю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рыжую лису.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Песню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грустную тяну,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Громко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вою на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луну.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363" r="100000">
                        <a14:foregroundMark x1="5086" y1="22200" x2="11936" y2="32900"/>
                        <a14:foregroundMark x1="18371" y1="51450" x2="24338" y2="58050"/>
                        <a14:foregroundMark x1="21380" y1="77450" x2="19668" y2="92700"/>
                        <a14:foregroundMark x1="27348" y1="94750" x2="37208" y2="66300"/>
                        <a14:foregroundMark x1="74831" y1="79500" x2="74416" y2="86100"/>
                        <a14:foregroundMark x1="85522" y1="71650" x2="86819" y2="86900"/>
                        <a14:foregroundMark x1="16243" y1="36200" x2="25221" y2="378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804676"/>
            <a:ext cx="4362720" cy="4527992"/>
          </a:xfrm>
          <a:prstGeom prst="rect">
            <a:avLst/>
          </a:prstGeom>
        </p:spPr>
      </p:pic>
      <p:sp>
        <p:nvSpPr>
          <p:cNvPr id="4" name="Рамка 3"/>
          <p:cNvSpPr/>
          <p:nvPr/>
        </p:nvSpPr>
        <p:spPr>
          <a:xfrm>
            <a:off x="0" y="0"/>
            <a:ext cx="9143999" cy="6858000"/>
          </a:xfrm>
          <a:prstGeom prst="frame">
            <a:avLst>
              <a:gd name="adj1" fmla="val 1989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625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66523" y="1196752"/>
            <a:ext cx="3689648" cy="3785652"/>
          </a:xfrm>
          <a:prstGeom prst="rect">
            <a:avLst/>
          </a:prstGeom>
          <a:ln w="571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зимой в берлоге спит,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Потихонечку храпит,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проснётся, ну реветь,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зовут его — …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182" r="9904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53081"/>
            <a:ext cx="4808714" cy="3306490"/>
          </a:xfrm>
          <a:prstGeom prst="rect">
            <a:avLst/>
          </a:prstGeom>
        </p:spPr>
      </p:pic>
      <p:sp>
        <p:nvSpPr>
          <p:cNvPr id="4" name="Рамка 3"/>
          <p:cNvSpPr/>
          <p:nvPr/>
        </p:nvSpPr>
        <p:spPr>
          <a:xfrm>
            <a:off x="0" y="0"/>
            <a:ext cx="9143999" cy="6858000"/>
          </a:xfrm>
          <a:prstGeom prst="frame">
            <a:avLst>
              <a:gd name="adj1" fmla="val 1989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163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76056" y="1196752"/>
            <a:ext cx="3707904" cy="5262979"/>
          </a:xfrm>
          <a:prstGeom prst="rect">
            <a:avLst/>
          </a:prstGeom>
          <a:ln w="571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иголок колобок.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свернулся здесь в клубок?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поймёшь, где хвост, где носик,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спине продукты носит.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общем, сразу не поймёшь.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же это всё же?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Рамка 2"/>
          <p:cNvSpPr/>
          <p:nvPr/>
        </p:nvSpPr>
        <p:spPr>
          <a:xfrm>
            <a:off x="0" y="0"/>
            <a:ext cx="9143999" cy="6858000"/>
          </a:xfrm>
          <a:prstGeom prst="frame">
            <a:avLst>
              <a:gd name="adj1" fmla="val 1989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4098" name="Picture 2" descr="https://bipbap.ru/wp-content/uploads/2017/11/hedgehog_PNG13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092512"/>
            <a:ext cx="4367666" cy="3064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56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76056" y="588285"/>
            <a:ext cx="3779911" cy="3539430"/>
          </a:xfrm>
          <a:prstGeom prst="rect">
            <a:avLst/>
          </a:prstGeom>
          <a:ln w="571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Важно я хожу по бору,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Съесть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могу и мухоморы.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боюсь в лесу врага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копыта и рога! 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Рамка 2"/>
          <p:cNvSpPr/>
          <p:nvPr/>
        </p:nvSpPr>
        <p:spPr>
          <a:xfrm>
            <a:off x="0" y="0"/>
            <a:ext cx="9143999" cy="6858000"/>
          </a:xfrm>
          <a:prstGeom prst="frame">
            <a:avLst>
              <a:gd name="adj1" fmla="val 1989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28" name="Picture 4" descr="http://papik.pro/uploads/posts/2021-12/1639266466_1-papik-pro-p-los-klipart-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1" y="764704"/>
            <a:ext cx="4834978" cy="4942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7893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92080" y="1196752"/>
            <a:ext cx="3563888" cy="4216539"/>
          </a:xfrm>
          <a:prstGeom prst="rect">
            <a:avLst/>
          </a:prstGeom>
          <a:ln w="571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зверь с двумя клыками,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очень мощными ногами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 лепешкой на носу.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Роет землю он в лесу.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Рамка 2"/>
          <p:cNvSpPr/>
          <p:nvPr/>
        </p:nvSpPr>
        <p:spPr>
          <a:xfrm>
            <a:off x="0" y="0"/>
            <a:ext cx="9143999" cy="6858000"/>
          </a:xfrm>
          <a:prstGeom prst="frame">
            <a:avLst>
              <a:gd name="adj1" fmla="val 1989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3074" name="Picture 2" descr="https://hansatoys.ru/upload/iblock/e69/e6945b488b84af1cda7e96baf07e2ff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82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2110" y="1443202"/>
            <a:ext cx="4877272" cy="3251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0973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130</Words>
  <Application>Microsoft Office PowerPoint</Application>
  <PresentationFormat>Экран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23</cp:revision>
  <dcterms:created xsi:type="dcterms:W3CDTF">2023-07-11T18:53:17Z</dcterms:created>
  <dcterms:modified xsi:type="dcterms:W3CDTF">2024-02-14T20:01:21Z</dcterms:modified>
</cp:coreProperties>
</file>