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0" d="100"/>
          <a:sy n="30" d="100"/>
        </p:scale>
        <p:origin x="141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596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484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06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56586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646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97415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757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779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357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276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233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878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158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053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796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019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149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14DE375-99CD-4BDD-AE6F-0A13A8343525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BCC36F7-181D-4C39-AB96-8418C3334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6517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ichold.ru/wp-content/uploads/2021/07/1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976" y="0"/>
            <a:ext cx="8683624" cy="6512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777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ichold.ru/wp-content/uploads/2021/07/8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057" y="391886"/>
            <a:ext cx="8025946" cy="6019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532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d.multiurok.ru/html/2017/02/05/s_5896e02524cf6/img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5" t="22543" r="6255" b="27168"/>
          <a:stretch/>
        </p:blipFill>
        <p:spPr bwMode="auto">
          <a:xfrm>
            <a:off x="979713" y="1371599"/>
            <a:ext cx="10254343" cy="4309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565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narisyu.cdnbro.com/posts/21105021-zmeia-risunok-dlia-detei-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13" y="444628"/>
            <a:ext cx="4308475" cy="582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mykaleidoscope.ru/x/uploads/posts/2022-09/1663208486_47-mykaleidoscope-ru-p-veselaya-gusenitsa-oboi-5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9" t="21528" r="7501" b="16375"/>
          <a:stretch/>
        </p:blipFill>
        <p:spPr bwMode="auto">
          <a:xfrm>
            <a:off x="6368143" y="2230729"/>
            <a:ext cx="4963885" cy="2906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5201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2</cp:revision>
  <dcterms:created xsi:type="dcterms:W3CDTF">2024-02-15T02:35:09Z</dcterms:created>
  <dcterms:modified xsi:type="dcterms:W3CDTF">2024-02-15T02:45:03Z</dcterms:modified>
</cp:coreProperties>
</file>