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63" r:id="rId6"/>
    <p:sldId id="259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97B42-6CEA-4818-936B-2C2C96644F7C}" type="datetimeFigureOut">
              <a:rPr lang="ru-RU" smtClean="0"/>
              <a:pPr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FAFD7-05DA-499D-A907-64E7225A9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73584985_gas-kvas-com-p-molniya-detskii-risunok-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3500438"/>
            <a:ext cx="3357562" cy="3357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Исследовательская деятельность в ДОУ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«ЭНЕРГОСБЕРЕЖЕНИЕ»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для детей с нарушением зрения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 подготовительной группе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12" y="3929066"/>
            <a:ext cx="2571768" cy="1185874"/>
          </a:xfrm>
        </p:spPr>
        <p:txBody>
          <a:bodyPr/>
          <a:lstStyle/>
          <a:p>
            <a:pPr algn="r"/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Подготовила </a:t>
            </a:r>
            <a:endParaRPr lang="ru-RU" sz="1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Крестникова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М.В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1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воспитатель </a:t>
            </a:r>
            <a:endParaRPr lang="ru-RU" sz="1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sz="1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8429684" cy="116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"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a typeface="SimSun" panose="02010600030101010101" pitchFamily="2" charset="-122"/>
                <a:cs typeface="Calibri" panose="020F0502020204030204" pitchFamily="34" charset="0"/>
              </a:rPr>
              <a:t>МУНИЦИПАЛЬНОЕ БЮДЖЕТНОЕ ОБЩЕОБРАЗОВАТЕЛЬНОЕ УЧРЕЖДЕНИЕ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a typeface="SimSun" panose="02010600030101010101" pitchFamily="2" charset="-122"/>
                <a:cs typeface="Calibri" panose="020F0502020204030204" pitchFamily="34" charset="0"/>
              </a:rPr>
              <a:t>ВИДНОВСКАЯ СРЕДНЯЯ ОБЩЕОБРАЗОВАТЕЛЬНАЯ ШКОЛА № 7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89535"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a typeface="SimSun" panose="02010600030101010101" pitchFamily="2" charset="-122"/>
                <a:cs typeface="Calibri" panose="020F0502020204030204" pitchFamily="34" charset="0"/>
              </a:rPr>
              <a:t>(Дошкольное отделение )</a:t>
            </a:r>
            <a:endParaRPr lang="ru-RU" sz="1600" dirty="0">
              <a:solidFill>
                <a:schemeClr val="tx2">
                  <a:lumMod val="75000"/>
                </a:schemeClr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5786454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Видное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2024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Теперь, ребята, благодаря вам,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Барбоскины научились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беречь энергию. Поэтому, думаю, электричество вернется к ним само.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arboskinyi-kartinka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714488"/>
            <a:ext cx="7358082" cy="465766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358246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«Здравствуйте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ребята,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помогите, пожалуйста, мне решить проблему. В нашем доме пропало электричество. Мы никак не можем его найти.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34-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857364"/>
            <a:ext cx="6215106" cy="4602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72560" cy="1654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вы знаете, что современные способы получения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электроэнергии приносят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непоправимый ущерб природе и здоровью человека. Загрязнение атмосферы при неэффективном использовании энергоресурсов ведет к глобальному потеплению и как следствие к экологической катастрофе.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Полностью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отказаться от электричества мы не можем.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Самый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простой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способ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уменьшить загрязнение окружающей среды – это бережно относится к электроэнергии. Одним словом это называется энергосбережение.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vidy-elektrostanci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071678"/>
            <a:ext cx="6858048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Игра «Что было бы, если бы не было…»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Необходимо определить предмет, который мок бы заменить современный электроприбор.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2024-02-13_07-42-2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8989"/>
          <a:stretch>
            <a:fillRect/>
          </a:stretch>
        </p:blipFill>
        <p:spPr>
          <a:xfrm>
            <a:off x="785786" y="1428736"/>
            <a:ext cx="7740539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240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А теперь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поиграем. Физкультминутка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: «Электроники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Представьте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, что вы маленькие электроники, которые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бегут по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проводам (дети бегут по кругу). По сигналу: «Стоп!» останавливаются, замерев на одной ноге. По сигналу: «Свет» кружатся, подняв руки вверх, по сигналу «Темнота» приседают. (Игра повторяется 3 раза).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024-02-15_09-03-57.png"/>
          <p:cNvPicPr>
            <a:picLocks noChangeAspect="1"/>
          </p:cNvPicPr>
          <p:nvPr/>
        </p:nvPicPr>
        <p:blipFill>
          <a:blip r:embed="rId2" cstate="print"/>
          <a:srcRect l="2016" r="10361"/>
          <a:stretch>
            <a:fillRect/>
          </a:stretch>
        </p:blipFill>
        <p:spPr>
          <a:xfrm>
            <a:off x="714348" y="2857496"/>
            <a:ext cx="4412378" cy="2857520"/>
          </a:xfrm>
          <a:prstGeom prst="rect">
            <a:avLst/>
          </a:prstGeom>
        </p:spPr>
      </p:pic>
      <p:pic>
        <p:nvPicPr>
          <p:cNvPr id="6" name="Рисунок 5" descr="2024-02-15_09-06-4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3857628"/>
            <a:ext cx="1857388" cy="2061353"/>
          </a:xfrm>
          <a:prstGeom prst="rect">
            <a:avLst/>
          </a:prstGeom>
        </p:spPr>
      </p:pic>
      <p:pic>
        <p:nvPicPr>
          <p:cNvPr id="5" name="Рисунок 4" descr="2024-02-15_09-06-29.png"/>
          <p:cNvPicPr>
            <a:picLocks noChangeAspect="1"/>
          </p:cNvPicPr>
          <p:nvPr/>
        </p:nvPicPr>
        <p:blipFill>
          <a:blip r:embed="rId4" cstate="print"/>
          <a:srcRect l="2216" r="6371"/>
          <a:stretch>
            <a:fillRect/>
          </a:stretch>
        </p:blipFill>
        <p:spPr>
          <a:xfrm>
            <a:off x="5572132" y="3714752"/>
            <a:ext cx="1500198" cy="21911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-Ребята, электричество есть и в природе. Отгадайте загадку: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стучит без рук,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горит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без огня,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это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гром и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… (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молния).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- Молния - это мощный электрический заряд, который переходит из тучи в землю. Он может ударить в высокое дерево, металлический предмет, движущийся объект на открытой местности.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Электричество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опасно и в розетках и в природе.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kartinki-pro-molniyu-i-grozu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14488"/>
            <a:ext cx="8429684" cy="48837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to-blog-70.jpg"/>
          <p:cNvPicPr>
            <a:picLocks noChangeAspect="1"/>
          </p:cNvPicPr>
          <p:nvPr/>
        </p:nvPicPr>
        <p:blipFill>
          <a:blip r:embed="rId2" cstate="print"/>
          <a:srcRect r="19767"/>
          <a:stretch>
            <a:fillRect/>
          </a:stretch>
        </p:blipFill>
        <p:spPr>
          <a:xfrm>
            <a:off x="1214414" y="4000504"/>
            <a:ext cx="3379750" cy="2577831"/>
          </a:xfrm>
          <a:prstGeom prst="rect">
            <a:avLst/>
          </a:prstGeom>
        </p:spPr>
      </p:pic>
      <p:pic>
        <p:nvPicPr>
          <p:cNvPr id="7" name="Рисунок 6" descr="24013f8eea91fd9e70f024c77cd85756.jpeg"/>
          <p:cNvPicPr>
            <a:picLocks noChangeAspect="1"/>
          </p:cNvPicPr>
          <p:nvPr/>
        </p:nvPicPr>
        <p:blipFill>
          <a:blip r:embed="rId3" cstate="print"/>
          <a:srcRect r="30488"/>
          <a:stretch>
            <a:fillRect/>
          </a:stretch>
        </p:blipFill>
        <p:spPr>
          <a:xfrm>
            <a:off x="4714876" y="2357430"/>
            <a:ext cx="4071934" cy="3295558"/>
          </a:xfrm>
          <a:prstGeom prst="rect">
            <a:avLst/>
          </a:prstGeom>
        </p:spPr>
      </p:pic>
      <p:pic>
        <p:nvPicPr>
          <p:cNvPr id="8" name="Рисунок 7" descr="img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857364"/>
            <a:ext cx="4222780" cy="2035983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могут ли животные производить электричество?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Электрический скат,  угор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 рыба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обитающие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морях, используют свое электричество, чтобы убить или обездвижить жертву.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-Электричество человек поселил и у себя дома, без него люди уже не представляют себе жизни. Его производит на электростанциях. Это сложный и трудоемкий процесс. Чтобы электричества хватило всем людям его надо экономить.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4-02-14_15-02-53.png"/>
          <p:cNvPicPr>
            <a:picLocks noChangeAspect="1"/>
          </p:cNvPicPr>
          <p:nvPr/>
        </p:nvPicPr>
        <p:blipFill>
          <a:blip r:embed="rId2" cstate="print"/>
          <a:srcRect l="5761" t="9302" r="4732"/>
          <a:stretch>
            <a:fillRect/>
          </a:stretch>
        </p:blipFill>
        <p:spPr>
          <a:xfrm>
            <a:off x="3071802" y="2928934"/>
            <a:ext cx="5429289" cy="3653675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85728"/>
            <a:ext cx="507023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должно быть или нет?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пришел к подруге Ире,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нее во всей квартире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 горит, телевизор говорит,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Радио поет, магнитофон орет,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она на компьютере играет,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 не замечает.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должно быть или нет?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Ну-ка, дайте мне ответ.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677.jpg"/>
          <p:cNvPicPr>
            <a:picLocks noChangeAspect="1"/>
          </p:cNvPicPr>
          <p:nvPr/>
        </p:nvPicPr>
        <p:blipFill>
          <a:blip r:embed="rId3" cstate="print"/>
          <a:srcRect l="9043" t="11907" r="60812" b="8710"/>
          <a:stretch>
            <a:fillRect/>
          </a:stretch>
        </p:blipFill>
        <p:spPr>
          <a:xfrm>
            <a:off x="785786" y="3429000"/>
            <a:ext cx="1428760" cy="2857520"/>
          </a:xfrm>
          <a:prstGeom prst="rect">
            <a:avLst/>
          </a:prstGeom>
        </p:spPr>
      </p:pic>
      <p:pic>
        <p:nvPicPr>
          <p:cNvPr id="6" name="Рисунок 5" descr="677.jpg"/>
          <p:cNvPicPr>
            <a:picLocks noChangeAspect="1"/>
          </p:cNvPicPr>
          <p:nvPr/>
        </p:nvPicPr>
        <p:blipFill>
          <a:blip r:embed="rId3" cstate="print"/>
          <a:srcRect l="45740" t="9923" r="7536" b="8710"/>
          <a:stretch>
            <a:fillRect/>
          </a:stretch>
        </p:blipFill>
        <p:spPr>
          <a:xfrm>
            <a:off x="5572132" y="142852"/>
            <a:ext cx="1998522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Ребята,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кажется Лиза расходовала очень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много электрической энергии, вот она у них и пропала. 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Давайте расскажем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Барбоскиным о том, как нужно пользоваться бытовыми приборами, чтобы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сберечь 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электричество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 доме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Как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использовать микроволновую печь? (для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подогрева пищи, а не для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приготовления).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Лиза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собирается феном волосы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сушить. Перед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тем как сушить волосы нужно тщательно вытереть их полотенцем. Волосы лучше сушить естественным путем.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Телевизор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очень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часто, ваш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работает напрасно?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Нельзя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оставлять телевизор включенным, если его никто не смотрит.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Наш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помощник – пылесос, но опять возник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вопрос. Что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нам делать, как нам быть, пылесосить или мыть? 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Ковры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можно выбивать на улице, можно провести влажную уборку.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Обогреватель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весь день напролет, работал,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устал. Как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энергии помощь, чтоб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её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он не съедал.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 Необходимо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утеплить окна, двери. Не держать долго открытую дверь, особенно в холодный период. 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2024-02-12_17-58-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000504"/>
            <a:ext cx="1643074" cy="2589240"/>
          </a:xfrm>
          <a:prstGeom prst="rect">
            <a:avLst/>
          </a:prstGeom>
        </p:spPr>
      </p:pic>
      <p:pic>
        <p:nvPicPr>
          <p:cNvPr id="5" name="Рисунок 4" descr="wq0fn9725hz0nqe7x2dgocy3lq825e4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429000"/>
            <a:ext cx="1643074" cy="1011404"/>
          </a:xfrm>
          <a:prstGeom prst="rect">
            <a:avLst/>
          </a:prstGeom>
        </p:spPr>
      </p:pic>
      <p:pic>
        <p:nvPicPr>
          <p:cNvPr id="6" name="Рисунок 5" descr="2238.9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572008"/>
            <a:ext cx="1315320" cy="1357298"/>
          </a:xfrm>
          <a:prstGeom prst="rect">
            <a:avLst/>
          </a:prstGeom>
        </p:spPr>
      </p:pic>
      <p:pic>
        <p:nvPicPr>
          <p:cNvPr id="7" name="Рисунок 6" descr="1614572223_18-p-televizor-na-belom-fone-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5143512"/>
            <a:ext cx="1785950" cy="1190633"/>
          </a:xfrm>
          <a:prstGeom prst="rect">
            <a:avLst/>
          </a:prstGeom>
        </p:spPr>
      </p:pic>
      <p:pic>
        <p:nvPicPr>
          <p:cNvPr id="8" name="Рисунок 7" descr="obogrevateli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6644" y="4929198"/>
            <a:ext cx="1603396" cy="1603396"/>
          </a:xfrm>
          <a:prstGeom prst="rect">
            <a:avLst/>
          </a:prstGeom>
        </p:spPr>
      </p:pic>
      <p:pic>
        <p:nvPicPr>
          <p:cNvPr id="9" name="Рисунок 8" descr="594ee2e5adcd6b89e86300551527c07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2132" y="3357562"/>
            <a:ext cx="1979143" cy="2071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461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Исследовательская деятельность в ДОУ «ЭНЕРГОСБЕРЕЖЕНИЕ»  для детей с нарушением зрения в подготовительной группе </vt:lpstr>
      <vt:lpstr>Слайд 2</vt:lpstr>
      <vt:lpstr>А вы знаете, что современные способы получения электроэнергии приносят непоправимый ущерб природе и здоровью человека. Загрязнение атмосферы при неэффективном использовании энергоресурсов ведет к глобальному потеплению и как следствие к экологической катастрофе. Полностью отказаться от электричества мы не можем. Самый простой способ уменьшить загрязнение окружающей среды – это бережно относится к электроэнергии. Одним словом это называется энергосбережение. </vt:lpstr>
      <vt:lpstr>Игра «Что было бы, если бы не было…»  Необходимо определить предмет, который мок бы заменить современный электроприбор.</vt:lpstr>
      <vt:lpstr>Слайд 5</vt:lpstr>
      <vt:lpstr>-Ребята, электричество есть и в природе. Отгадайте загадку: стучит без рук,  горит без огня,  это гром и … (молния).  - Молния - это мощный электрический заряд, который переходит из тучи в землю. Он может ударить в высокое дерево, металлический предмет, движущийся объект на открытой местности.  Электричество опасно и в розетках и в природе.  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Крестникова</dc:creator>
  <cp:lastModifiedBy>Марина Крестникова</cp:lastModifiedBy>
  <cp:revision>5</cp:revision>
  <dcterms:created xsi:type="dcterms:W3CDTF">2024-02-12T15:31:00Z</dcterms:created>
  <dcterms:modified xsi:type="dcterms:W3CDTF">2024-02-15T06:41:46Z</dcterms:modified>
</cp:coreProperties>
</file>