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52" r:id="rId3"/>
    <p:sldId id="368" r:id="rId4"/>
    <p:sldId id="367" r:id="rId5"/>
    <p:sldId id="366" r:id="rId6"/>
    <p:sldId id="369" r:id="rId7"/>
    <p:sldId id="370" r:id="rId8"/>
    <p:sldId id="371" r:id="rId9"/>
    <p:sldId id="372" r:id="rId10"/>
    <p:sldId id="373" r:id="rId11"/>
    <p:sldId id="375" r:id="rId12"/>
    <p:sldId id="376" r:id="rId13"/>
    <p:sldId id="357" r:id="rId14"/>
    <p:sldId id="381" r:id="rId15"/>
    <p:sldId id="257" r:id="rId16"/>
    <p:sldId id="380" r:id="rId17"/>
    <p:sldId id="302" r:id="rId18"/>
    <p:sldId id="379" r:id="rId19"/>
    <p:sldId id="383" r:id="rId20"/>
    <p:sldId id="384" r:id="rId21"/>
    <p:sldId id="38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99CC"/>
    <a:srgbClr val="3366FF"/>
    <a:srgbClr val="336699"/>
    <a:srgbClr val="666699"/>
    <a:srgbClr val="3333FF"/>
    <a:srgbClr val="D60093"/>
    <a:srgbClr val="00CCFF"/>
    <a:srgbClr val="CCFFFF"/>
    <a:srgbClr val="FF99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25" autoAdjust="0"/>
    <p:restoredTop sz="94600" autoAdjust="0"/>
  </p:normalViewPr>
  <p:slideViewPr>
    <p:cSldViewPr>
      <p:cViewPr>
        <p:scale>
          <a:sx n="70" d="100"/>
          <a:sy n="70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% успев.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1.3888888888888923E-2"/>
                  <c:y val="-2.314814814814815E-2"/>
                </c:manualLayout>
              </c:layout>
              <c:showVal val="1"/>
            </c:dLbl>
            <c:dLbl>
              <c:idx val="1"/>
              <c:layout>
                <c:manualLayout>
                  <c:x val="8.3333333333333055E-3"/>
                  <c:y val="-1.8518518518518545E-2"/>
                </c:manualLayout>
              </c:layout>
              <c:showVal val="1"/>
            </c:dLbl>
            <c:dLbl>
              <c:idx val="2"/>
              <c:layout>
                <c:manualLayout>
                  <c:x val="1.1111111111111127E-2"/>
                  <c:y val="-2.314814814814815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% качеств.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dLbls>
            <c:dLbl>
              <c:idx val="0"/>
              <c:layout>
                <c:manualLayout>
                  <c:x val="1.6666666666666694E-2"/>
                  <c:y val="-1.8518518518518545E-2"/>
                </c:manualLayout>
              </c:layout>
              <c:showVal val="1"/>
            </c:dLbl>
            <c:dLbl>
              <c:idx val="1"/>
              <c:layout>
                <c:manualLayout>
                  <c:x val="1.6666666666666694E-2"/>
                  <c:y val="-9.25925925925929E-3"/>
                </c:manualLayout>
              </c:layout>
              <c:showVal val="1"/>
            </c:dLbl>
            <c:dLbl>
              <c:idx val="2"/>
              <c:layout>
                <c:manualLayout>
                  <c:x val="1.9444444444444445E-2"/>
                  <c:y val="-2.3148148148148171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Лист1!$B$1:$D$1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68</c:v>
                </c:pt>
                <c:pt idx="1">
                  <c:v>70</c:v>
                </c:pt>
                <c:pt idx="2">
                  <c:v>78</c:v>
                </c:pt>
              </c:numCache>
            </c:numRef>
          </c:val>
        </c:ser>
        <c:shape val="box"/>
        <c:axId val="50963584"/>
        <c:axId val="50965120"/>
        <c:axId val="0"/>
      </c:bar3DChart>
      <c:catAx>
        <c:axId val="50963584"/>
        <c:scaling>
          <c:orientation val="minMax"/>
        </c:scaling>
        <c:axPos val="b"/>
        <c:tickLblPos val="nextTo"/>
        <c:txPr>
          <a:bodyPr/>
          <a:lstStyle/>
          <a:p>
            <a:pPr>
              <a:defRPr sz="1500" baseline="0"/>
            </a:pPr>
            <a:endParaRPr lang="ru-RU"/>
          </a:p>
        </c:txPr>
        <c:crossAx val="50965120"/>
        <c:crosses val="autoZero"/>
        <c:auto val="1"/>
        <c:lblAlgn val="ctr"/>
        <c:lblOffset val="100"/>
      </c:catAx>
      <c:valAx>
        <c:axId val="509651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5096358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spPr>
    <a:noFill/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2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FF99CC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8.3333333333333367E-3"/>
                  <c:y val="-2.314814814814814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70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6666666666666687E-2"/>
                  <c:y val="-2.7777777777777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75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5000000000000001E-2"/>
                  <c:y val="-4.166666666666666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80%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multiLvlStrRef>
              <c:f>Лист1!$B$5:$D$6</c:f>
              <c:multiLvlStrCache>
                <c:ptCount val="3"/>
                <c:lvl>
                  <c:pt idx="0">
                    <c:v>2010-2011</c:v>
                  </c:pt>
                  <c:pt idx="1">
                    <c:v>2011-2012</c:v>
                  </c:pt>
                  <c:pt idx="2">
                    <c:v>2012-2013</c:v>
                  </c:pt>
                </c:lvl>
                <c:lvl>
                  <c:pt idx="0">
                    <c:v>на 4 и 5</c:v>
                  </c:pt>
                  <c:pt idx="1">
                    <c:v>на 4 и 5</c:v>
                  </c:pt>
                  <c:pt idx="2">
                    <c:v>на 4 и 5</c:v>
                  </c:pt>
                </c:lvl>
              </c:multiLvlStrCache>
            </c:multiLvlStrRef>
          </c:cat>
          <c:val>
            <c:numRef>
              <c:f>Лист1!$B$7:$D$7</c:f>
              <c:numCache>
                <c:formatCode>General</c:formatCode>
                <c:ptCount val="3"/>
                <c:pt idx="0">
                  <c:v>70</c:v>
                </c:pt>
                <c:pt idx="1">
                  <c:v>75</c:v>
                </c:pt>
                <c:pt idx="2">
                  <c:v>80</c:v>
                </c:pt>
              </c:numCache>
            </c:numRef>
          </c:val>
        </c:ser>
        <c:shape val="cylinder"/>
        <c:axId val="50982272"/>
        <c:axId val="75981568"/>
        <c:axId val="0"/>
      </c:bar3DChart>
      <c:catAx>
        <c:axId val="50982272"/>
        <c:scaling>
          <c:orientation val="minMax"/>
        </c:scaling>
        <c:axPos val="b"/>
        <c:tickLblPos val="nextTo"/>
        <c:crossAx val="75981568"/>
        <c:crossesAt val="0"/>
        <c:auto val="1"/>
        <c:lblAlgn val="ctr"/>
        <c:lblOffset val="100"/>
      </c:catAx>
      <c:valAx>
        <c:axId val="75981568"/>
        <c:scaling>
          <c:orientation val="minMax"/>
          <c:max val="100"/>
          <c:min val="0"/>
        </c:scaling>
        <c:axPos val="l"/>
        <c:majorGridlines/>
        <c:numFmt formatCode="General" sourceLinked="1"/>
        <c:tickLblPos val="nextTo"/>
        <c:crossAx val="50982272"/>
        <c:crosses val="autoZero"/>
        <c:crossBetween val="between"/>
        <c:majorUnit val="10"/>
        <c:minorUnit val="0.4"/>
      </c:valAx>
    </c:plotArea>
    <c:plotVisOnly val="1"/>
  </c:chart>
  <c:spPr>
    <a:noFill/>
  </c:spPr>
  <c:txPr>
    <a:bodyPr/>
    <a:lstStyle/>
    <a:p>
      <a:pPr>
        <a:defRPr sz="1600" baseline="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BC29DD-A8C1-481B-B2EC-7FD7A658C903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</dgm:pt>
    <dgm:pt modelId="{55B7D78A-E627-467C-B1E4-3016997CE90A}">
      <dgm:prSet custT="1"/>
      <dgm:spPr>
        <a:solidFill>
          <a:srgbClr val="FF99CC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cap="none" normalizeH="0" baseline="0" dirty="0" smtClean="0">
              <a:ln/>
              <a:effectLst/>
            </a:rPr>
            <a:t>Использование нетрадиционных уроков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cap="none" normalizeH="0" baseline="0" dirty="0" smtClean="0">
              <a:ln/>
              <a:effectLst/>
            </a:rPr>
            <a:t>на всех стадиях обучения</a:t>
          </a:r>
        </a:p>
      </dgm:t>
    </dgm:pt>
    <dgm:pt modelId="{3FF044CE-616C-45D4-9B31-89B9FAFFC9B6}" type="parTrans" cxnId="{2F31785C-024B-4C8A-833F-CE6AA8484D1C}">
      <dgm:prSet/>
      <dgm:spPr/>
      <dgm:t>
        <a:bodyPr/>
        <a:lstStyle/>
        <a:p>
          <a:endParaRPr lang="ru-RU"/>
        </a:p>
      </dgm:t>
    </dgm:pt>
    <dgm:pt modelId="{4C67C3F6-C490-456F-A40C-5AF99B711C9C}" type="sibTrans" cxnId="{2F31785C-024B-4C8A-833F-CE6AA8484D1C}">
      <dgm:prSet/>
      <dgm:spPr/>
      <dgm:t>
        <a:bodyPr/>
        <a:lstStyle/>
        <a:p>
          <a:endParaRPr lang="ru-RU"/>
        </a:p>
      </dgm:t>
    </dgm:pt>
    <dgm:pt modelId="{8260C280-4927-4A4A-800B-58AB1EA462F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</a:rPr>
            <a:t>сопоставление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</a:rPr>
            <a:t>и моделирование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</a:rPr>
            <a:t>разных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</a:rPr>
            <a:t>вариантов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</a:rPr>
            <a:t> ролевых игр</a:t>
          </a:r>
          <a:r>
            <a:rPr kumimoji="0" lang="ru-RU" sz="1800" b="0" i="0" u="none" strike="noStrike" cap="none" normalizeH="0" baseline="0" dirty="0" smtClean="0">
              <a:ln/>
              <a:effectLst/>
            </a:rPr>
            <a:t> </a:t>
          </a:r>
        </a:p>
      </dgm:t>
    </dgm:pt>
    <dgm:pt modelId="{54C5F825-8153-4227-AF3E-2DF716C1837A}" type="parTrans" cxnId="{791877E8-F4D7-4C01-A3F4-EA3D875908C1}">
      <dgm:prSet/>
      <dgm:spPr/>
      <dgm:t>
        <a:bodyPr/>
        <a:lstStyle/>
        <a:p>
          <a:endParaRPr lang="ru-RU"/>
        </a:p>
      </dgm:t>
    </dgm:pt>
    <dgm:pt modelId="{D28A07E5-922B-4923-95D4-FF519A873138}" type="sibTrans" cxnId="{791877E8-F4D7-4C01-A3F4-EA3D875908C1}">
      <dgm:prSet/>
      <dgm:spPr/>
      <dgm:t>
        <a:bodyPr/>
        <a:lstStyle/>
        <a:p>
          <a:endParaRPr lang="ru-RU"/>
        </a:p>
      </dgm:t>
    </dgm:pt>
    <dgm:pt modelId="{DD87F42C-ADB1-429D-AAC5-230B19DB6CA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</a:rPr>
            <a:t>использование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</a:rPr>
            <a:t>жанров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</a:rPr>
            <a:t>народного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</a:rPr>
            <a:t> творчества </a:t>
          </a:r>
        </a:p>
      </dgm:t>
    </dgm:pt>
    <dgm:pt modelId="{19DC39FD-E2B5-4846-B39D-73C9AA1622B3}" type="parTrans" cxnId="{45C6CBB6-739C-4E2F-AAEC-D40E606DE387}">
      <dgm:prSet/>
      <dgm:spPr/>
      <dgm:t>
        <a:bodyPr/>
        <a:lstStyle/>
        <a:p>
          <a:endParaRPr lang="ru-RU"/>
        </a:p>
      </dgm:t>
    </dgm:pt>
    <dgm:pt modelId="{0A6B3FC9-25D5-42C9-AC7C-54CF716FBCF6}" type="sibTrans" cxnId="{45C6CBB6-739C-4E2F-AAEC-D40E606DE387}">
      <dgm:prSet/>
      <dgm:spPr/>
      <dgm:t>
        <a:bodyPr/>
        <a:lstStyle/>
        <a:p>
          <a:endParaRPr lang="ru-RU"/>
        </a:p>
      </dgm:t>
    </dgm:pt>
    <dgm:pt modelId="{F53F3070-0CC8-4D2B-8AE7-3423E24E692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урок-игра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урок-сказка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урок-путешествие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урок-театрализованное представление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урок-соревнование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урок-лекция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урок-практикум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урок-зачёт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интегрированный урок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</a:endParaRPr>
        </a:p>
      </dgm:t>
    </dgm:pt>
    <dgm:pt modelId="{5455B06E-5BDD-41FD-80B3-1984A93B9624}" type="parTrans" cxnId="{6FD681DE-6957-470C-94E0-16DB3EC84D0D}">
      <dgm:prSet/>
      <dgm:spPr/>
      <dgm:t>
        <a:bodyPr/>
        <a:lstStyle/>
        <a:p>
          <a:endParaRPr lang="ru-RU"/>
        </a:p>
      </dgm:t>
    </dgm:pt>
    <dgm:pt modelId="{6A11E8A8-5FB6-404E-B39D-CC47924AA329}" type="sibTrans" cxnId="{6FD681DE-6957-470C-94E0-16DB3EC84D0D}">
      <dgm:prSet/>
      <dgm:spPr/>
      <dgm:t>
        <a:bodyPr/>
        <a:lstStyle/>
        <a:p>
          <a:endParaRPr lang="ru-RU"/>
        </a:p>
      </dgm:t>
    </dgm:pt>
    <dgm:pt modelId="{EFF06C30-5459-4A3F-AC5D-534C37C8961F}" type="pres">
      <dgm:prSet presAssocID="{DABC29DD-A8C1-481B-B2EC-7FD7A658C90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B411E87-E025-42B5-BA47-F74201AAB93C}" type="pres">
      <dgm:prSet presAssocID="{55B7D78A-E627-467C-B1E4-3016997CE90A}" presName="hierRoot1" presStyleCnt="0">
        <dgm:presLayoutVars>
          <dgm:hierBranch/>
        </dgm:presLayoutVars>
      </dgm:prSet>
      <dgm:spPr/>
    </dgm:pt>
    <dgm:pt modelId="{F025A110-5AED-4BEF-B706-8FB8B7D7B450}" type="pres">
      <dgm:prSet presAssocID="{55B7D78A-E627-467C-B1E4-3016997CE90A}" presName="rootComposite1" presStyleCnt="0"/>
      <dgm:spPr/>
    </dgm:pt>
    <dgm:pt modelId="{013EDE3F-5A21-4E3B-8178-598FF4269D81}" type="pres">
      <dgm:prSet presAssocID="{55B7D78A-E627-467C-B1E4-3016997CE90A}" presName="rootText1" presStyleLbl="node0" presStyleIdx="0" presStyleCnt="1" custScaleX="329749" custScaleY="97943" custLinFactNeighborX="9377" custLinFactNeighborY="-1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159716-D4B3-481D-B1FA-B8EE7ACC29CB}" type="pres">
      <dgm:prSet presAssocID="{55B7D78A-E627-467C-B1E4-3016997CE90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4923297-0EEF-4F34-8AB7-8808B6174E0C}" type="pres">
      <dgm:prSet presAssocID="{55B7D78A-E627-467C-B1E4-3016997CE90A}" presName="hierChild2" presStyleCnt="0"/>
      <dgm:spPr/>
    </dgm:pt>
    <dgm:pt modelId="{49E778AD-51CA-490B-83A6-8D7A4585E1B6}" type="pres">
      <dgm:prSet presAssocID="{54C5F825-8153-4227-AF3E-2DF716C1837A}" presName="Name35" presStyleLbl="parChTrans1D2" presStyleIdx="0" presStyleCnt="3"/>
      <dgm:spPr/>
      <dgm:t>
        <a:bodyPr/>
        <a:lstStyle/>
        <a:p>
          <a:endParaRPr lang="ru-RU"/>
        </a:p>
      </dgm:t>
    </dgm:pt>
    <dgm:pt modelId="{63D23AFF-E897-401A-8186-78818B543D73}" type="pres">
      <dgm:prSet presAssocID="{8260C280-4927-4A4A-800B-58AB1EA462FF}" presName="hierRoot2" presStyleCnt="0">
        <dgm:presLayoutVars>
          <dgm:hierBranch/>
        </dgm:presLayoutVars>
      </dgm:prSet>
      <dgm:spPr/>
    </dgm:pt>
    <dgm:pt modelId="{D1D90746-D1D4-4E4B-8074-8C5E8728D441}" type="pres">
      <dgm:prSet presAssocID="{8260C280-4927-4A4A-800B-58AB1EA462FF}" presName="rootComposite" presStyleCnt="0"/>
      <dgm:spPr/>
    </dgm:pt>
    <dgm:pt modelId="{D4A3BD42-B27B-4936-B4F8-EE46D5917769}" type="pres">
      <dgm:prSet presAssocID="{8260C280-4927-4A4A-800B-58AB1EA462FF}" presName="rootText" presStyleLbl="node2" presStyleIdx="0" presStyleCnt="3" custScaleX="84043" custScaleY="1744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7A61A8-D482-4A55-9AA0-8D3A439154D6}" type="pres">
      <dgm:prSet presAssocID="{8260C280-4927-4A4A-800B-58AB1EA462FF}" presName="rootConnector" presStyleLbl="node2" presStyleIdx="0" presStyleCnt="3"/>
      <dgm:spPr/>
      <dgm:t>
        <a:bodyPr/>
        <a:lstStyle/>
        <a:p>
          <a:endParaRPr lang="ru-RU"/>
        </a:p>
      </dgm:t>
    </dgm:pt>
    <dgm:pt modelId="{CE228C1C-543A-438F-9E0E-28037DF69382}" type="pres">
      <dgm:prSet presAssocID="{8260C280-4927-4A4A-800B-58AB1EA462FF}" presName="hierChild4" presStyleCnt="0"/>
      <dgm:spPr/>
    </dgm:pt>
    <dgm:pt modelId="{0B7336E5-91E5-4B44-8750-226DD7F0FC7B}" type="pres">
      <dgm:prSet presAssocID="{8260C280-4927-4A4A-800B-58AB1EA462FF}" presName="hierChild5" presStyleCnt="0"/>
      <dgm:spPr/>
    </dgm:pt>
    <dgm:pt modelId="{2F602A74-5F1B-468C-9006-6BB5933AC999}" type="pres">
      <dgm:prSet presAssocID="{19DC39FD-E2B5-4846-B39D-73C9AA1622B3}" presName="Name35" presStyleLbl="parChTrans1D2" presStyleIdx="1" presStyleCnt="3"/>
      <dgm:spPr/>
      <dgm:t>
        <a:bodyPr/>
        <a:lstStyle/>
        <a:p>
          <a:endParaRPr lang="ru-RU"/>
        </a:p>
      </dgm:t>
    </dgm:pt>
    <dgm:pt modelId="{E9F48214-6D29-48A4-B19D-99F5E4A523C7}" type="pres">
      <dgm:prSet presAssocID="{DD87F42C-ADB1-429D-AAC5-230B19DB6CA5}" presName="hierRoot2" presStyleCnt="0">
        <dgm:presLayoutVars>
          <dgm:hierBranch/>
        </dgm:presLayoutVars>
      </dgm:prSet>
      <dgm:spPr/>
    </dgm:pt>
    <dgm:pt modelId="{6264422E-D735-4EFD-A167-DB50FCD2015D}" type="pres">
      <dgm:prSet presAssocID="{DD87F42C-ADB1-429D-AAC5-230B19DB6CA5}" presName="rootComposite" presStyleCnt="0"/>
      <dgm:spPr/>
    </dgm:pt>
    <dgm:pt modelId="{3C37DB61-CF65-4CBD-A52B-ECDD6DB33C2C}" type="pres">
      <dgm:prSet presAssocID="{DD87F42C-ADB1-429D-AAC5-230B19DB6CA5}" presName="rootText" presStyleLbl="node2" presStyleIdx="1" presStyleCnt="3" custScaleX="83831" custScaleY="1338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CB06D9-DF06-43D0-8F40-992599B43205}" type="pres">
      <dgm:prSet presAssocID="{DD87F42C-ADB1-429D-AAC5-230B19DB6CA5}" presName="rootConnector" presStyleLbl="node2" presStyleIdx="1" presStyleCnt="3"/>
      <dgm:spPr/>
      <dgm:t>
        <a:bodyPr/>
        <a:lstStyle/>
        <a:p>
          <a:endParaRPr lang="ru-RU"/>
        </a:p>
      </dgm:t>
    </dgm:pt>
    <dgm:pt modelId="{50C27A46-A51B-43B3-8FD7-6FD31F902E19}" type="pres">
      <dgm:prSet presAssocID="{DD87F42C-ADB1-429D-AAC5-230B19DB6CA5}" presName="hierChild4" presStyleCnt="0"/>
      <dgm:spPr/>
    </dgm:pt>
    <dgm:pt modelId="{0C64EFDF-711F-4818-9823-D1FB291035E2}" type="pres">
      <dgm:prSet presAssocID="{DD87F42C-ADB1-429D-AAC5-230B19DB6CA5}" presName="hierChild5" presStyleCnt="0"/>
      <dgm:spPr/>
    </dgm:pt>
    <dgm:pt modelId="{7535D0C6-83CE-4254-9276-EBBE20DABF52}" type="pres">
      <dgm:prSet presAssocID="{5455B06E-5BDD-41FD-80B3-1984A93B9624}" presName="Name35" presStyleLbl="parChTrans1D2" presStyleIdx="2" presStyleCnt="3"/>
      <dgm:spPr/>
      <dgm:t>
        <a:bodyPr/>
        <a:lstStyle/>
        <a:p>
          <a:endParaRPr lang="ru-RU"/>
        </a:p>
      </dgm:t>
    </dgm:pt>
    <dgm:pt modelId="{6932313C-8D98-4AA5-A459-A3902A8A755A}" type="pres">
      <dgm:prSet presAssocID="{F53F3070-0CC8-4D2B-8AE7-3423E24E692C}" presName="hierRoot2" presStyleCnt="0">
        <dgm:presLayoutVars>
          <dgm:hierBranch/>
        </dgm:presLayoutVars>
      </dgm:prSet>
      <dgm:spPr/>
    </dgm:pt>
    <dgm:pt modelId="{ACEC9D5E-A281-4EEE-8B6A-655403A6E53B}" type="pres">
      <dgm:prSet presAssocID="{F53F3070-0CC8-4D2B-8AE7-3423E24E692C}" presName="rootComposite" presStyleCnt="0"/>
      <dgm:spPr/>
    </dgm:pt>
    <dgm:pt modelId="{EF482BFC-08C6-4098-8668-C409E3DA963E}" type="pres">
      <dgm:prSet presAssocID="{F53F3070-0CC8-4D2B-8AE7-3423E24E692C}" presName="rootText" presStyleLbl="node2" presStyleIdx="2" presStyleCnt="3" custScaleX="130757" custScaleY="294246" custLinFactNeighborX="5921" custLinFactNeighborY="-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058FEB-0C34-4F8F-93B9-C9EE6767D080}" type="pres">
      <dgm:prSet presAssocID="{F53F3070-0CC8-4D2B-8AE7-3423E24E692C}" presName="rootConnector" presStyleLbl="node2" presStyleIdx="2" presStyleCnt="3"/>
      <dgm:spPr/>
      <dgm:t>
        <a:bodyPr/>
        <a:lstStyle/>
        <a:p>
          <a:endParaRPr lang="ru-RU"/>
        </a:p>
      </dgm:t>
    </dgm:pt>
    <dgm:pt modelId="{634FAA39-FECA-4F16-92D0-E2E95D3A2B9F}" type="pres">
      <dgm:prSet presAssocID="{F53F3070-0CC8-4D2B-8AE7-3423E24E692C}" presName="hierChild4" presStyleCnt="0"/>
      <dgm:spPr/>
    </dgm:pt>
    <dgm:pt modelId="{A426156C-9E1C-4800-A941-A659D2047990}" type="pres">
      <dgm:prSet presAssocID="{F53F3070-0CC8-4D2B-8AE7-3423E24E692C}" presName="hierChild5" presStyleCnt="0"/>
      <dgm:spPr/>
    </dgm:pt>
    <dgm:pt modelId="{C82A4311-1976-494A-B056-5B2FEEF7BE25}" type="pres">
      <dgm:prSet presAssocID="{55B7D78A-E627-467C-B1E4-3016997CE90A}" presName="hierChild3" presStyleCnt="0"/>
      <dgm:spPr/>
    </dgm:pt>
  </dgm:ptLst>
  <dgm:cxnLst>
    <dgm:cxn modelId="{54C6E7F5-393D-42DA-AC15-6CD3A509FF94}" type="presOf" srcId="{55B7D78A-E627-467C-B1E4-3016997CE90A}" destId="{013EDE3F-5A21-4E3B-8178-598FF4269D81}" srcOrd="0" destOrd="0" presId="urn:microsoft.com/office/officeart/2005/8/layout/orgChart1"/>
    <dgm:cxn modelId="{1F5E36B9-C80D-4DCB-91C2-82C1CB5C8175}" type="presOf" srcId="{19DC39FD-E2B5-4846-B39D-73C9AA1622B3}" destId="{2F602A74-5F1B-468C-9006-6BB5933AC999}" srcOrd="0" destOrd="0" presId="urn:microsoft.com/office/officeart/2005/8/layout/orgChart1"/>
    <dgm:cxn modelId="{6FD681DE-6957-470C-94E0-16DB3EC84D0D}" srcId="{55B7D78A-E627-467C-B1E4-3016997CE90A}" destId="{F53F3070-0CC8-4D2B-8AE7-3423E24E692C}" srcOrd="2" destOrd="0" parTransId="{5455B06E-5BDD-41FD-80B3-1984A93B9624}" sibTransId="{6A11E8A8-5FB6-404E-B39D-CC47924AA329}"/>
    <dgm:cxn modelId="{E0DCDA29-51B6-431F-AB68-6332DC59766A}" type="presOf" srcId="{5455B06E-5BDD-41FD-80B3-1984A93B9624}" destId="{7535D0C6-83CE-4254-9276-EBBE20DABF52}" srcOrd="0" destOrd="0" presId="urn:microsoft.com/office/officeart/2005/8/layout/orgChart1"/>
    <dgm:cxn modelId="{2F31785C-024B-4C8A-833F-CE6AA8484D1C}" srcId="{DABC29DD-A8C1-481B-B2EC-7FD7A658C903}" destId="{55B7D78A-E627-467C-B1E4-3016997CE90A}" srcOrd="0" destOrd="0" parTransId="{3FF044CE-616C-45D4-9B31-89B9FAFFC9B6}" sibTransId="{4C67C3F6-C490-456F-A40C-5AF99B711C9C}"/>
    <dgm:cxn modelId="{D9B26A1D-3242-45B7-A321-953245A2B03B}" type="presOf" srcId="{54C5F825-8153-4227-AF3E-2DF716C1837A}" destId="{49E778AD-51CA-490B-83A6-8D7A4585E1B6}" srcOrd="0" destOrd="0" presId="urn:microsoft.com/office/officeart/2005/8/layout/orgChart1"/>
    <dgm:cxn modelId="{791877E8-F4D7-4C01-A3F4-EA3D875908C1}" srcId="{55B7D78A-E627-467C-B1E4-3016997CE90A}" destId="{8260C280-4927-4A4A-800B-58AB1EA462FF}" srcOrd="0" destOrd="0" parTransId="{54C5F825-8153-4227-AF3E-2DF716C1837A}" sibTransId="{D28A07E5-922B-4923-95D4-FF519A873138}"/>
    <dgm:cxn modelId="{FF784048-A3D2-420B-B5A8-B37D51343F65}" type="presOf" srcId="{F53F3070-0CC8-4D2B-8AE7-3423E24E692C}" destId="{EF482BFC-08C6-4098-8668-C409E3DA963E}" srcOrd="0" destOrd="0" presId="urn:microsoft.com/office/officeart/2005/8/layout/orgChart1"/>
    <dgm:cxn modelId="{4B1937A1-A848-4F15-990B-CC9DB6C3FD37}" type="presOf" srcId="{DABC29DD-A8C1-481B-B2EC-7FD7A658C903}" destId="{EFF06C30-5459-4A3F-AC5D-534C37C8961F}" srcOrd="0" destOrd="0" presId="urn:microsoft.com/office/officeart/2005/8/layout/orgChart1"/>
    <dgm:cxn modelId="{1AEB43A2-2D39-4145-8E51-F16D6AF43F03}" type="presOf" srcId="{F53F3070-0CC8-4D2B-8AE7-3423E24E692C}" destId="{82058FEB-0C34-4F8F-93B9-C9EE6767D080}" srcOrd="1" destOrd="0" presId="urn:microsoft.com/office/officeart/2005/8/layout/orgChart1"/>
    <dgm:cxn modelId="{04821CAF-8847-4DD8-A011-468B875296FA}" type="presOf" srcId="{DD87F42C-ADB1-429D-AAC5-230B19DB6CA5}" destId="{3C37DB61-CF65-4CBD-A52B-ECDD6DB33C2C}" srcOrd="0" destOrd="0" presId="urn:microsoft.com/office/officeart/2005/8/layout/orgChart1"/>
    <dgm:cxn modelId="{45C6CBB6-739C-4E2F-AAEC-D40E606DE387}" srcId="{55B7D78A-E627-467C-B1E4-3016997CE90A}" destId="{DD87F42C-ADB1-429D-AAC5-230B19DB6CA5}" srcOrd="1" destOrd="0" parTransId="{19DC39FD-E2B5-4846-B39D-73C9AA1622B3}" sibTransId="{0A6B3FC9-25D5-42C9-AC7C-54CF716FBCF6}"/>
    <dgm:cxn modelId="{22442CF7-5C62-4312-A43B-249125205862}" type="presOf" srcId="{DD87F42C-ADB1-429D-AAC5-230B19DB6CA5}" destId="{E3CB06D9-DF06-43D0-8F40-992599B43205}" srcOrd="1" destOrd="0" presId="urn:microsoft.com/office/officeart/2005/8/layout/orgChart1"/>
    <dgm:cxn modelId="{42D09F53-D348-44A0-87D9-ED330990D231}" type="presOf" srcId="{55B7D78A-E627-467C-B1E4-3016997CE90A}" destId="{60159716-D4B3-481D-B1FA-B8EE7ACC29CB}" srcOrd="1" destOrd="0" presId="urn:microsoft.com/office/officeart/2005/8/layout/orgChart1"/>
    <dgm:cxn modelId="{3340C0D1-EE72-4746-99CC-7012853C5B9B}" type="presOf" srcId="{8260C280-4927-4A4A-800B-58AB1EA462FF}" destId="{E07A61A8-D482-4A55-9AA0-8D3A439154D6}" srcOrd="1" destOrd="0" presId="urn:microsoft.com/office/officeart/2005/8/layout/orgChart1"/>
    <dgm:cxn modelId="{38F1F569-5AF6-4F62-B0B2-8F32D2D9DE64}" type="presOf" srcId="{8260C280-4927-4A4A-800B-58AB1EA462FF}" destId="{D4A3BD42-B27B-4936-B4F8-EE46D5917769}" srcOrd="0" destOrd="0" presId="urn:microsoft.com/office/officeart/2005/8/layout/orgChart1"/>
    <dgm:cxn modelId="{92B96165-2EAF-4E2A-A427-A74C288AF224}" type="presParOf" srcId="{EFF06C30-5459-4A3F-AC5D-534C37C8961F}" destId="{6B411E87-E025-42B5-BA47-F74201AAB93C}" srcOrd="0" destOrd="0" presId="urn:microsoft.com/office/officeart/2005/8/layout/orgChart1"/>
    <dgm:cxn modelId="{32E69AED-5E31-43F0-9B5A-1B92BB462BCE}" type="presParOf" srcId="{6B411E87-E025-42B5-BA47-F74201AAB93C}" destId="{F025A110-5AED-4BEF-B706-8FB8B7D7B450}" srcOrd="0" destOrd="0" presId="urn:microsoft.com/office/officeart/2005/8/layout/orgChart1"/>
    <dgm:cxn modelId="{82AC4BCB-844F-4988-B811-35E5A14C55AE}" type="presParOf" srcId="{F025A110-5AED-4BEF-B706-8FB8B7D7B450}" destId="{013EDE3F-5A21-4E3B-8178-598FF4269D81}" srcOrd="0" destOrd="0" presId="urn:microsoft.com/office/officeart/2005/8/layout/orgChart1"/>
    <dgm:cxn modelId="{F48003E8-9F58-4D68-B488-F8668B4CF9AE}" type="presParOf" srcId="{F025A110-5AED-4BEF-B706-8FB8B7D7B450}" destId="{60159716-D4B3-481D-B1FA-B8EE7ACC29CB}" srcOrd="1" destOrd="0" presId="urn:microsoft.com/office/officeart/2005/8/layout/orgChart1"/>
    <dgm:cxn modelId="{54BF3512-CDC5-45B3-9D8D-8932FA8A4EBC}" type="presParOf" srcId="{6B411E87-E025-42B5-BA47-F74201AAB93C}" destId="{64923297-0EEF-4F34-8AB7-8808B6174E0C}" srcOrd="1" destOrd="0" presId="urn:microsoft.com/office/officeart/2005/8/layout/orgChart1"/>
    <dgm:cxn modelId="{035D8CBC-10D8-4D07-B00E-0B69C81AEBDB}" type="presParOf" srcId="{64923297-0EEF-4F34-8AB7-8808B6174E0C}" destId="{49E778AD-51CA-490B-83A6-8D7A4585E1B6}" srcOrd="0" destOrd="0" presId="urn:microsoft.com/office/officeart/2005/8/layout/orgChart1"/>
    <dgm:cxn modelId="{EA7B7A48-5DFA-41A1-83E1-4F99774972A1}" type="presParOf" srcId="{64923297-0EEF-4F34-8AB7-8808B6174E0C}" destId="{63D23AFF-E897-401A-8186-78818B543D73}" srcOrd="1" destOrd="0" presId="urn:microsoft.com/office/officeart/2005/8/layout/orgChart1"/>
    <dgm:cxn modelId="{DB894BD3-5C77-48C3-B64E-AA86DFB5B8C9}" type="presParOf" srcId="{63D23AFF-E897-401A-8186-78818B543D73}" destId="{D1D90746-D1D4-4E4B-8074-8C5E8728D441}" srcOrd="0" destOrd="0" presId="urn:microsoft.com/office/officeart/2005/8/layout/orgChart1"/>
    <dgm:cxn modelId="{E27C5B5C-A325-483E-902E-EB84FC4DF3E8}" type="presParOf" srcId="{D1D90746-D1D4-4E4B-8074-8C5E8728D441}" destId="{D4A3BD42-B27B-4936-B4F8-EE46D5917769}" srcOrd="0" destOrd="0" presId="urn:microsoft.com/office/officeart/2005/8/layout/orgChart1"/>
    <dgm:cxn modelId="{B2D73D31-4F20-4460-B081-2B18C84ED75D}" type="presParOf" srcId="{D1D90746-D1D4-4E4B-8074-8C5E8728D441}" destId="{E07A61A8-D482-4A55-9AA0-8D3A439154D6}" srcOrd="1" destOrd="0" presId="urn:microsoft.com/office/officeart/2005/8/layout/orgChart1"/>
    <dgm:cxn modelId="{71D4A605-5E1A-4AEB-A9F1-450F5476CE50}" type="presParOf" srcId="{63D23AFF-E897-401A-8186-78818B543D73}" destId="{CE228C1C-543A-438F-9E0E-28037DF69382}" srcOrd="1" destOrd="0" presId="urn:microsoft.com/office/officeart/2005/8/layout/orgChart1"/>
    <dgm:cxn modelId="{183758EF-F1E3-4700-B5BF-18F4D75C4B8B}" type="presParOf" srcId="{63D23AFF-E897-401A-8186-78818B543D73}" destId="{0B7336E5-91E5-4B44-8750-226DD7F0FC7B}" srcOrd="2" destOrd="0" presId="urn:microsoft.com/office/officeart/2005/8/layout/orgChart1"/>
    <dgm:cxn modelId="{6BA60F44-A5BE-4403-9E42-1BAD4C1E7A36}" type="presParOf" srcId="{64923297-0EEF-4F34-8AB7-8808B6174E0C}" destId="{2F602A74-5F1B-468C-9006-6BB5933AC999}" srcOrd="2" destOrd="0" presId="urn:microsoft.com/office/officeart/2005/8/layout/orgChart1"/>
    <dgm:cxn modelId="{69550843-E7B2-4594-A8D9-0B9CADD655B0}" type="presParOf" srcId="{64923297-0EEF-4F34-8AB7-8808B6174E0C}" destId="{E9F48214-6D29-48A4-B19D-99F5E4A523C7}" srcOrd="3" destOrd="0" presId="urn:microsoft.com/office/officeart/2005/8/layout/orgChart1"/>
    <dgm:cxn modelId="{19CBEF9B-F030-4D3A-9C23-3E90376EA9A1}" type="presParOf" srcId="{E9F48214-6D29-48A4-B19D-99F5E4A523C7}" destId="{6264422E-D735-4EFD-A167-DB50FCD2015D}" srcOrd="0" destOrd="0" presId="urn:microsoft.com/office/officeart/2005/8/layout/orgChart1"/>
    <dgm:cxn modelId="{A55FAB8D-6414-4AA2-BFAF-5A56A4F5B2BA}" type="presParOf" srcId="{6264422E-D735-4EFD-A167-DB50FCD2015D}" destId="{3C37DB61-CF65-4CBD-A52B-ECDD6DB33C2C}" srcOrd="0" destOrd="0" presId="urn:microsoft.com/office/officeart/2005/8/layout/orgChart1"/>
    <dgm:cxn modelId="{5F057B58-3A70-4716-92D5-D5A28CECA86A}" type="presParOf" srcId="{6264422E-D735-4EFD-A167-DB50FCD2015D}" destId="{E3CB06D9-DF06-43D0-8F40-992599B43205}" srcOrd="1" destOrd="0" presId="urn:microsoft.com/office/officeart/2005/8/layout/orgChart1"/>
    <dgm:cxn modelId="{008394AD-B12F-4805-AE12-7C96AB7F4135}" type="presParOf" srcId="{E9F48214-6D29-48A4-B19D-99F5E4A523C7}" destId="{50C27A46-A51B-43B3-8FD7-6FD31F902E19}" srcOrd="1" destOrd="0" presId="urn:microsoft.com/office/officeart/2005/8/layout/orgChart1"/>
    <dgm:cxn modelId="{01A7EA69-A058-4599-9469-48B90C49D606}" type="presParOf" srcId="{E9F48214-6D29-48A4-B19D-99F5E4A523C7}" destId="{0C64EFDF-711F-4818-9823-D1FB291035E2}" srcOrd="2" destOrd="0" presId="urn:microsoft.com/office/officeart/2005/8/layout/orgChart1"/>
    <dgm:cxn modelId="{0B1E2AC6-028F-446E-B8F0-8106A8E1FB6C}" type="presParOf" srcId="{64923297-0EEF-4F34-8AB7-8808B6174E0C}" destId="{7535D0C6-83CE-4254-9276-EBBE20DABF52}" srcOrd="4" destOrd="0" presId="urn:microsoft.com/office/officeart/2005/8/layout/orgChart1"/>
    <dgm:cxn modelId="{E7EF81E4-212C-415B-B8F2-B2087F6EDE71}" type="presParOf" srcId="{64923297-0EEF-4F34-8AB7-8808B6174E0C}" destId="{6932313C-8D98-4AA5-A459-A3902A8A755A}" srcOrd="5" destOrd="0" presId="urn:microsoft.com/office/officeart/2005/8/layout/orgChart1"/>
    <dgm:cxn modelId="{CE2B8034-B773-4430-B103-4EC3E0CAADAD}" type="presParOf" srcId="{6932313C-8D98-4AA5-A459-A3902A8A755A}" destId="{ACEC9D5E-A281-4EEE-8B6A-655403A6E53B}" srcOrd="0" destOrd="0" presId="urn:microsoft.com/office/officeart/2005/8/layout/orgChart1"/>
    <dgm:cxn modelId="{A8668D48-A4F9-4486-9811-A164B6F5155A}" type="presParOf" srcId="{ACEC9D5E-A281-4EEE-8B6A-655403A6E53B}" destId="{EF482BFC-08C6-4098-8668-C409E3DA963E}" srcOrd="0" destOrd="0" presId="urn:microsoft.com/office/officeart/2005/8/layout/orgChart1"/>
    <dgm:cxn modelId="{9A5DF3B8-6014-4263-8D06-53AB19AE0124}" type="presParOf" srcId="{ACEC9D5E-A281-4EEE-8B6A-655403A6E53B}" destId="{82058FEB-0C34-4F8F-93B9-C9EE6767D080}" srcOrd="1" destOrd="0" presId="urn:microsoft.com/office/officeart/2005/8/layout/orgChart1"/>
    <dgm:cxn modelId="{ABD90039-7803-49D2-BB22-091BB88DC7A7}" type="presParOf" srcId="{6932313C-8D98-4AA5-A459-A3902A8A755A}" destId="{634FAA39-FECA-4F16-92D0-E2E95D3A2B9F}" srcOrd="1" destOrd="0" presId="urn:microsoft.com/office/officeart/2005/8/layout/orgChart1"/>
    <dgm:cxn modelId="{A1753357-F540-4689-9CD0-21F81A04413C}" type="presParOf" srcId="{6932313C-8D98-4AA5-A459-A3902A8A755A}" destId="{A426156C-9E1C-4800-A941-A659D2047990}" srcOrd="2" destOrd="0" presId="urn:microsoft.com/office/officeart/2005/8/layout/orgChart1"/>
    <dgm:cxn modelId="{4CA28402-E172-47FB-92EB-91F65E2E28BC}" type="presParOf" srcId="{6B411E87-E025-42B5-BA47-F74201AAB93C}" destId="{C82A4311-1976-494A-B056-5B2FEEF7BE2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755A38-44CA-4358-B1BE-7EF5D2ADA153}" type="doc">
      <dgm:prSet loTypeId="urn:microsoft.com/office/officeart/2005/8/layout/radial1" loCatId="relationship" qsTypeId="urn:microsoft.com/office/officeart/2005/8/quickstyle/3d1" qsCatId="3D" csTypeId="urn:microsoft.com/office/officeart/2005/8/colors/accent0_2" csCatId="mainScheme" phldr="1"/>
      <dgm:spPr/>
    </dgm:pt>
    <dgm:pt modelId="{DF515CAC-0F0A-49E7-9019-00996E3CF48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cap="none" normalizeH="0" baseline="0" dirty="0" smtClean="0">
              <a:ln/>
              <a:solidFill>
                <a:srgbClr val="D60093"/>
              </a:solidFill>
              <a:effectLst/>
              <a:latin typeface="Arial" charset="0"/>
            </a:rPr>
            <a:t>Задания на развитие интеллекта и мышления</a:t>
          </a:r>
        </a:p>
      </dgm:t>
    </dgm:pt>
    <dgm:pt modelId="{99A8542E-C294-419E-9349-3325E38B0E76}" type="parTrans" cxnId="{1AA91DEC-B3C2-4A20-A77D-81DED47B7F5B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468C626F-E106-46A4-8584-81B18330E2B1}" type="sibTrans" cxnId="{1AA91DEC-B3C2-4A20-A77D-81DED47B7F5B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6C956E4A-FBED-479B-A3C1-58A0F915364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Модели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Графы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Таблицы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Алгоритмы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2400" b="1" i="0" u="none" strike="noStrike" cap="none" normalizeH="0" baseline="0" dirty="0" smtClean="0">
            <a:ln/>
            <a:solidFill>
              <a:srgbClr val="0070C0"/>
            </a:solidFill>
            <a:effectLst/>
            <a:latin typeface="Arial Narrow" pitchFamily="34" charset="0"/>
          </a:endParaRPr>
        </a:p>
      </dgm:t>
    </dgm:pt>
    <dgm:pt modelId="{889EC56D-5730-4D77-9F01-B595DC30068B}" type="parTrans" cxnId="{3585D8F2-9A82-4D0F-865F-851B3C3A305A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51B8B0C8-6194-421C-B1BA-F328F6BB72AD}" type="sibTrans" cxnId="{3585D8F2-9A82-4D0F-865F-851B3C3A305A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B2DEE374-78F1-4977-B3DC-ED8DAECB5DE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Загадки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Головоломки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Кроссворды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Пословицы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Ребусы</a:t>
          </a:r>
        </a:p>
      </dgm:t>
    </dgm:pt>
    <dgm:pt modelId="{E0183326-DDDC-4A4D-BCB4-94F50499BDCE}" type="sibTrans" cxnId="{AAB55630-9919-471F-BE11-2065A8CCED0D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7954C337-CA2E-4FAF-9444-69388F80A9B7}" type="parTrans" cxnId="{AAB55630-9919-471F-BE11-2065A8CCED0D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65A853E9-44D6-477F-A64D-6FDCD10291A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Антонимы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  <a:defRPr/>
          </a:pPr>
          <a:r>
            <a:rPr kumimoji="0" lang="ru-RU" sz="2400" b="1" i="0" u="none" strike="noStrike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Аналогии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Ассоциации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Чёрный ящик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Анаграммы</a:t>
          </a:r>
          <a:endParaRPr kumimoji="0" lang="ru-RU" sz="2400" b="1" i="0" u="none" strike="noStrike" cap="none" normalizeH="0" baseline="0" dirty="0" smtClean="0">
            <a:ln/>
            <a:solidFill>
              <a:srgbClr val="0070C0"/>
            </a:solidFill>
            <a:effectLst/>
            <a:latin typeface="Arial Narrow" pitchFamily="34" charset="0"/>
          </a:endParaRPr>
        </a:p>
      </dgm:t>
    </dgm:pt>
    <dgm:pt modelId="{BC170897-85E5-4D01-B623-639FF7D67C35}" type="sibTrans" cxnId="{FC6DB780-2359-41AA-8071-91B7CC326E7C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20B754E1-C860-439E-86DC-F71F5047A066}" type="parTrans" cxnId="{FC6DB780-2359-41AA-8071-91B7CC326E7C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73EB9EA7-C428-420A-9E1B-11BE4534EB2F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rgbClr val="0070C0"/>
              </a:solidFill>
            </a:rPr>
            <a:t>Метод координат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rgbClr val="0070C0"/>
              </a:solidFill>
            </a:rPr>
            <a:t>Метод проектов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rgbClr val="0070C0"/>
              </a:solidFill>
            </a:rPr>
            <a:t>Эвристическая беседа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rgbClr val="0070C0"/>
              </a:solidFill>
            </a:rPr>
            <a:t>Компьютерное моделирование</a:t>
          </a:r>
        </a:p>
      </dgm:t>
    </dgm:pt>
    <dgm:pt modelId="{6E860EBE-1E7F-4000-A1E8-965232E62CDB}" type="parTrans" cxnId="{840CF99C-8C16-4018-A123-F42411246985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BFCC696A-FA1A-498E-8693-9A7D109F1C1D}" type="sibTrans" cxnId="{840CF99C-8C16-4018-A123-F42411246985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14A9E7ED-858A-48E8-B0C7-A50411E34822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rgbClr val="0070C0"/>
              </a:solidFill>
            </a:rPr>
            <a:t>Мульти-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 err="1" smtClean="0">
              <a:solidFill>
                <a:srgbClr val="0070C0"/>
              </a:solidFill>
            </a:rPr>
            <a:t>медийные</a:t>
          </a:r>
          <a:r>
            <a:rPr lang="ru-RU" sz="2400" b="1" dirty="0" smtClean="0">
              <a:solidFill>
                <a:srgbClr val="0070C0"/>
              </a:solidFill>
            </a:rPr>
            <a:t> презентации</a:t>
          </a:r>
          <a:endParaRPr lang="ru-RU" sz="2400" b="1" dirty="0">
            <a:solidFill>
              <a:srgbClr val="0070C0"/>
            </a:solidFill>
          </a:endParaRPr>
        </a:p>
      </dgm:t>
    </dgm:pt>
    <dgm:pt modelId="{67B8937A-47C0-4668-834E-2E90EF50B8D4}" type="parTrans" cxnId="{439F92A6-6D63-4361-8A4C-C6E1D15BB839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8DFF1A50-2B70-47CB-B30A-4D22FC0EFF25}" type="sibTrans" cxnId="{439F92A6-6D63-4361-8A4C-C6E1D15BB839}">
      <dgm:prSet/>
      <dgm:spPr/>
      <dgm:t>
        <a:bodyPr/>
        <a:lstStyle/>
        <a:p>
          <a:endParaRPr lang="ru-RU">
            <a:solidFill>
              <a:srgbClr val="0070C0"/>
            </a:solidFill>
          </a:endParaRPr>
        </a:p>
      </dgm:t>
    </dgm:pt>
    <dgm:pt modelId="{C640FA64-57C2-4EC5-8588-2CC97FA0A05C}" type="pres">
      <dgm:prSet presAssocID="{0D755A38-44CA-4358-B1BE-7EF5D2ADA15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EFABA44-512E-43FF-BA9D-4F9ECBF65A79}" type="pres">
      <dgm:prSet presAssocID="{DF515CAC-0F0A-49E7-9019-00996E3CF483}" presName="centerShape" presStyleLbl="node0" presStyleIdx="0" presStyleCnt="1" custScaleX="179688" custLinFactNeighborX="197" custLinFactNeighborY="-5710"/>
      <dgm:spPr/>
      <dgm:t>
        <a:bodyPr/>
        <a:lstStyle/>
        <a:p>
          <a:endParaRPr lang="ru-RU"/>
        </a:p>
      </dgm:t>
    </dgm:pt>
    <dgm:pt modelId="{766D116D-C5ED-4C75-98D8-B881BF9BED1D}" type="pres">
      <dgm:prSet presAssocID="{889EC56D-5730-4D77-9F01-B595DC30068B}" presName="Name9" presStyleLbl="parChTrans1D2" presStyleIdx="0" presStyleCnt="5"/>
      <dgm:spPr/>
      <dgm:t>
        <a:bodyPr/>
        <a:lstStyle/>
        <a:p>
          <a:endParaRPr lang="ru-RU"/>
        </a:p>
      </dgm:t>
    </dgm:pt>
    <dgm:pt modelId="{BD2E521E-2920-4661-BE26-138261164616}" type="pres">
      <dgm:prSet presAssocID="{889EC56D-5730-4D77-9F01-B595DC30068B}" presName="connTx" presStyleLbl="parChTrans1D2" presStyleIdx="0" presStyleCnt="5"/>
      <dgm:spPr/>
      <dgm:t>
        <a:bodyPr/>
        <a:lstStyle/>
        <a:p>
          <a:endParaRPr lang="ru-RU"/>
        </a:p>
      </dgm:t>
    </dgm:pt>
    <dgm:pt modelId="{E1339DB5-9C19-4F70-8E41-9BBC26D2B24A}" type="pres">
      <dgm:prSet presAssocID="{6C956E4A-FBED-479B-A3C1-58A0F915364C}" presName="node" presStyleLbl="node1" presStyleIdx="0" presStyleCnt="5" custScaleX="131172" custRadScaleRad="99014" custRadScaleInc="5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9D3AF1-AB25-47C0-BE92-072958472153}" type="pres">
      <dgm:prSet presAssocID="{20B754E1-C860-439E-86DC-F71F5047A066}" presName="Name9" presStyleLbl="parChTrans1D2" presStyleIdx="1" presStyleCnt="5"/>
      <dgm:spPr/>
      <dgm:t>
        <a:bodyPr/>
        <a:lstStyle/>
        <a:p>
          <a:endParaRPr lang="ru-RU"/>
        </a:p>
      </dgm:t>
    </dgm:pt>
    <dgm:pt modelId="{8E6DACB4-817C-4356-96AC-7857BBEEBAB4}" type="pres">
      <dgm:prSet presAssocID="{20B754E1-C860-439E-86DC-F71F5047A066}" presName="connTx" presStyleLbl="parChTrans1D2" presStyleIdx="1" presStyleCnt="5"/>
      <dgm:spPr/>
      <dgm:t>
        <a:bodyPr/>
        <a:lstStyle/>
        <a:p>
          <a:endParaRPr lang="ru-RU"/>
        </a:p>
      </dgm:t>
    </dgm:pt>
    <dgm:pt modelId="{77DE4BDE-9F70-434B-9B7C-7A8C6789C8EB}" type="pres">
      <dgm:prSet presAssocID="{65A853E9-44D6-477F-A64D-6FDCD10291AF}" presName="node" presStyleLbl="node1" presStyleIdx="1" presStyleCnt="5" custScaleX="134901" custScaleY="123714" custRadScaleRad="133553" custRadScaleInc="-19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D5D92D-727C-47D3-80D9-B012C8B35CE3}" type="pres">
      <dgm:prSet presAssocID="{7954C337-CA2E-4FAF-9444-69388F80A9B7}" presName="Name9" presStyleLbl="parChTrans1D2" presStyleIdx="2" presStyleCnt="5"/>
      <dgm:spPr/>
      <dgm:t>
        <a:bodyPr/>
        <a:lstStyle/>
        <a:p>
          <a:endParaRPr lang="ru-RU"/>
        </a:p>
      </dgm:t>
    </dgm:pt>
    <dgm:pt modelId="{83870ACA-383D-45C9-A8FB-17AA45DA8309}" type="pres">
      <dgm:prSet presAssocID="{7954C337-CA2E-4FAF-9444-69388F80A9B7}" presName="connTx" presStyleLbl="parChTrans1D2" presStyleIdx="2" presStyleCnt="5"/>
      <dgm:spPr/>
      <dgm:t>
        <a:bodyPr/>
        <a:lstStyle/>
        <a:p>
          <a:endParaRPr lang="ru-RU"/>
        </a:p>
      </dgm:t>
    </dgm:pt>
    <dgm:pt modelId="{FC9927BA-E5F2-474D-87AF-6A3E7B704D12}" type="pres">
      <dgm:prSet presAssocID="{B2DEE374-78F1-4977-B3DC-ED8DAECB5DEA}" presName="node" presStyleLbl="node1" presStyleIdx="2" presStyleCnt="5" custScaleX="176182" custRadScaleRad="126402" custRadScaleInc="-56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EBC78-9DDE-4792-95D8-811559E7A971}" type="pres">
      <dgm:prSet presAssocID="{6E860EBE-1E7F-4000-A1E8-965232E62CDB}" presName="Name9" presStyleLbl="parChTrans1D2" presStyleIdx="3" presStyleCnt="5"/>
      <dgm:spPr/>
      <dgm:t>
        <a:bodyPr/>
        <a:lstStyle/>
        <a:p>
          <a:endParaRPr lang="ru-RU"/>
        </a:p>
      </dgm:t>
    </dgm:pt>
    <dgm:pt modelId="{50355793-2CB5-4B57-8553-7ACD5A5D0522}" type="pres">
      <dgm:prSet presAssocID="{6E860EBE-1E7F-4000-A1E8-965232E62CDB}" presName="connTx" presStyleLbl="parChTrans1D2" presStyleIdx="3" presStyleCnt="5"/>
      <dgm:spPr/>
      <dgm:t>
        <a:bodyPr/>
        <a:lstStyle/>
        <a:p>
          <a:endParaRPr lang="ru-RU"/>
        </a:p>
      </dgm:t>
    </dgm:pt>
    <dgm:pt modelId="{F6C7A497-0925-45E6-A6AB-380379AC7A8A}" type="pres">
      <dgm:prSet presAssocID="{73EB9EA7-C428-420A-9E1B-11BE4534EB2F}" presName="node" presStyleLbl="node1" presStyleIdx="3" presStyleCnt="5" custScaleX="181648" custScaleY="131600" custRadScaleRad="116781" custRadScaleInc="49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FB3E3D-C809-4B61-89A3-7BF262D4F072}" type="pres">
      <dgm:prSet presAssocID="{67B8937A-47C0-4668-834E-2E90EF50B8D4}" presName="Name9" presStyleLbl="parChTrans1D2" presStyleIdx="4" presStyleCnt="5"/>
      <dgm:spPr/>
      <dgm:t>
        <a:bodyPr/>
        <a:lstStyle/>
        <a:p>
          <a:endParaRPr lang="ru-RU"/>
        </a:p>
      </dgm:t>
    </dgm:pt>
    <dgm:pt modelId="{C379FCB4-2CC8-4E75-A41C-C23694A31B5A}" type="pres">
      <dgm:prSet presAssocID="{67B8937A-47C0-4668-834E-2E90EF50B8D4}" presName="connTx" presStyleLbl="parChTrans1D2" presStyleIdx="4" presStyleCnt="5"/>
      <dgm:spPr/>
      <dgm:t>
        <a:bodyPr/>
        <a:lstStyle/>
        <a:p>
          <a:endParaRPr lang="ru-RU"/>
        </a:p>
      </dgm:t>
    </dgm:pt>
    <dgm:pt modelId="{2F213B63-48FB-44A8-9265-8992117239D6}" type="pres">
      <dgm:prSet presAssocID="{14A9E7ED-858A-48E8-B0C7-A50411E34822}" presName="node" presStyleLbl="node1" presStyleIdx="4" presStyleCnt="5" custScaleX="137318" custScaleY="118300" custRadScaleRad="133278" custRadScaleInc="19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A91DEC-B3C2-4A20-A77D-81DED47B7F5B}" srcId="{0D755A38-44CA-4358-B1BE-7EF5D2ADA153}" destId="{DF515CAC-0F0A-49E7-9019-00996E3CF483}" srcOrd="0" destOrd="0" parTransId="{99A8542E-C294-419E-9349-3325E38B0E76}" sibTransId="{468C626F-E106-46A4-8584-81B18330E2B1}"/>
    <dgm:cxn modelId="{E1E06C99-7432-4AC6-94D2-59E8D872B5B4}" type="presOf" srcId="{67B8937A-47C0-4668-834E-2E90EF50B8D4}" destId="{C379FCB4-2CC8-4E75-A41C-C23694A31B5A}" srcOrd="1" destOrd="0" presId="urn:microsoft.com/office/officeart/2005/8/layout/radial1"/>
    <dgm:cxn modelId="{3D7B742E-0890-4000-A21F-248597101752}" type="presOf" srcId="{889EC56D-5730-4D77-9F01-B595DC30068B}" destId="{766D116D-C5ED-4C75-98D8-B881BF9BED1D}" srcOrd="0" destOrd="0" presId="urn:microsoft.com/office/officeart/2005/8/layout/radial1"/>
    <dgm:cxn modelId="{D8F089AC-4B99-4779-8F9C-19E4639245BE}" type="presOf" srcId="{889EC56D-5730-4D77-9F01-B595DC30068B}" destId="{BD2E521E-2920-4661-BE26-138261164616}" srcOrd="1" destOrd="0" presId="urn:microsoft.com/office/officeart/2005/8/layout/radial1"/>
    <dgm:cxn modelId="{840CF99C-8C16-4018-A123-F42411246985}" srcId="{DF515CAC-0F0A-49E7-9019-00996E3CF483}" destId="{73EB9EA7-C428-420A-9E1B-11BE4534EB2F}" srcOrd="3" destOrd="0" parTransId="{6E860EBE-1E7F-4000-A1E8-965232E62CDB}" sibTransId="{BFCC696A-FA1A-498E-8693-9A7D109F1C1D}"/>
    <dgm:cxn modelId="{C29D5248-4B1D-4D58-8547-B61CE11C799E}" type="presOf" srcId="{73EB9EA7-C428-420A-9E1B-11BE4534EB2F}" destId="{F6C7A497-0925-45E6-A6AB-380379AC7A8A}" srcOrd="0" destOrd="0" presId="urn:microsoft.com/office/officeart/2005/8/layout/radial1"/>
    <dgm:cxn modelId="{40BFBF54-1DEF-4526-BE4A-2872553747BE}" type="presOf" srcId="{B2DEE374-78F1-4977-B3DC-ED8DAECB5DEA}" destId="{FC9927BA-E5F2-474D-87AF-6A3E7B704D12}" srcOrd="0" destOrd="0" presId="urn:microsoft.com/office/officeart/2005/8/layout/radial1"/>
    <dgm:cxn modelId="{C8119358-6B00-4210-9278-CCADB78C4F99}" type="presOf" srcId="{7954C337-CA2E-4FAF-9444-69388F80A9B7}" destId="{B4D5D92D-727C-47D3-80D9-B012C8B35CE3}" srcOrd="0" destOrd="0" presId="urn:microsoft.com/office/officeart/2005/8/layout/radial1"/>
    <dgm:cxn modelId="{7C7AE30A-0D0B-4F53-8596-1939F97A4B31}" type="presOf" srcId="{6E860EBE-1E7F-4000-A1E8-965232E62CDB}" destId="{50355793-2CB5-4B57-8553-7ACD5A5D0522}" srcOrd="1" destOrd="0" presId="urn:microsoft.com/office/officeart/2005/8/layout/radial1"/>
    <dgm:cxn modelId="{B43B7AE9-5535-4129-9368-ECFC72A150D8}" type="presOf" srcId="{20B754E1-C860-439E-86DC-F71F5047A066}" destId="{849D3AF1-AB25-47C0-BE92-072958472153}" srcOrd="0" destOrd="0" presId="urn:microsoft.com/office/officeart/2005/8/layout/radial1"/>
    <dgm:cxn modelId="{439F92A6-6D63-4361-8A4C-C6E1D15BB839}" srcId="{DF515CAC-0F0A-49E7-9019-00996E3CF483}" destId="{14A9E7ED-858A-48E8-B0C7-A50411E34822}" srcOrd="4" destOrd="0" parTransId="{67B8937A-47C0-4668-834E-2E90EF50B8D4}" sibTransId="{8DFF1A50-2B70-47CB-B30A-4D22FC0EFF25}"/>
    <dgm:cxn modelId="{55FB8B60-4D9B-4A9B-B9BD-F975ACA9D707}" type="presOf" srcId="{67B8937A-47C0-4668-834E-2E90EF50B8D4}" destId="{3CFB3E3D-C809-4B61-89A3-7BF262D4F072}" srcOrd="0" destOrd="0" presId="urn:microsoft.com/office/officeart/2005/8/layout/radial1"/>
    <dgm:cxn modelId="{3585D8F2-9A82-4D0F-865F-851B3C3A305A}" srcId="{DF515CAC-0F0A-49E7-9019-00996E3CF483}" destId="{6C956E4A-FBED-479B-A3C1-58A0F915364C}" srcOrd="0" destOrd="0" parTransId="{889EC56D-5730-4D77-9F01-B595DC30068B}" sibTransId="{51B8B0C8-6194-421C-B1BA-F328F6BB72AD}"/>
    <dgm:cxn modelId="{2B4B312D-89A6-499D-A497-610F3CE80E94}" type="presOf" srcId="{20B754E1-C860-439E-86DC-F71F5047A066}" destId="{8E6DACB4-817C-4356-96AC-7857BBEEBAB4}" srcOrd="1" destOrd="0" presId="urn:microsoft.com/office/officeart/2005/8/layout/radial1"/>
    <dgm:cxn modelId="{43B0BD0A-B104-43D8-881F-1FDFE387FCEF}" type="presOf" srcId="{DF515CAC-0F0A-49E7-9019-00996E3CF483}" destId="{BEFABA44-512E-43FF-BA9D-4F9ECBF65A79}" srcOrd="0" destOrd="0" presId="urn:microsoft.com/office/officeart/2005/8/layout/radial1"/>
    <dgm:cxn modelId="{C3BDE337-8683-4924-A6BA-781E51F108F1}" type="presOf" srcId="{0D755A38-44CA-4358-B1BE-7EF5D2ADA153}" destId="{C640FA64-57C2-4EC5-8588-2CC97FA0A05C}" srcOrd="0" destOrd="0" presId="urn:microsoft.com/office/officeart/2005/8/layout/radial1"/>
    <dgm:cxn modelId="{A8E5DDC8-0E2A-4A00-9B81-2AB9185AB78F}" type="presOf" srcId="{6C956E4A-FBED-479B-A3C1-58A0F915364C}" destId="{E1339DB5-9C19-4F70-8E41-9BBC26D2B24A}" srcOrd="0" destOrd="0" presId="urn:microsoft.com/office/officeart/2005/8/layout/radial1"/>
    <dgm:cxn modelId="{91E783F4-1879-462E-A45B-84A79B2E6DF6}" type="presOf" srcId="{65A853E9-44D6-477F-A64D-6FDCD10291AF}" destId="{77DE4BDE-9F70-434B-9B7C-7A8C6789C8EB}" srcOrd="0" destOrd="0" presId="urn:microsoft.com/office/officeart/2005/8/layout/radial1"/>
    <dgm:cxn modelId="{4F60C9F3-3D0B-4C2F-B644-C7D2FA942929}" type="presOf" srcId="{6E860EBE-1E7F-4000-A1E8-965232E62CDB}" destId="{58AEBC78-9DDE-4792-95D8-811559E7A971}" srcOrd="0" destOrd="0" presId="urn:microsoft.com/office/officeart/2005/8/layout/radial1"/>
    <dgm:cxn modelId="{0FABF31F-257F-4B05-B35A-7BAD26A0E70B}" type="presOf" srcId="{14A9E7ED-858A-48E8-B0C7-A50411E34822}" destId="{2F213B63-48FB-44A8-9265-8992117239D6}" srcOrd="0" destOrd="0" presId="urn:microsoft.com/office/officeart/2005/8/layout/radial1"/>
    <dgm:cxn modelId="{FC6DB780-2359-41AA-8071-91B7CC326E7C}" srcId="{DF515CAC-0F0A-49E7-9019-00996E3CF483}" destId="{65A853E9-44D6-477F-A64D-6FDCD10291AF}" srcOrd="1" destOrd="0" parTransId="{20B754E1-C860-439E-86DC-F71F5047A066}" sibTransId="{BC170897-85E5-4D01-B623-639FF7D67C35}"/>
    <dgm:cxn modelId="{AAB55630-9919-471F-BE11-2065A8CCED0D}" srcId="{DF515CAC-0F0A-49E7-9019-00996E3CF483}" destId="{B2DEE374-78F1-4977-B3DC-ED8DAECB5DEA}" srcOrd="2" destOrd="0" parTransId="{7954C337-CA2E-4FAF-9444-69388F80A9B7}" sibTransId="{E0183326-DDDC-4A4D-BCB4-94F50499BDCE}"/>
    <dgm:cxn modelId="{449AEB15-918B-4B1B-8B2C-01B0F077CFC7}" type="presOf" srcId="{7954C337-CA2E-4FAF-9444-69388F80A9B7}" destId="{83870ACA-383D-45C9-A8FB-17AA45DA8309}" srcOrd="1" destOrd="0" presId="urn:microsoft.com/office/officeart/2005/8/layout/radial1"/>
    <dgm:cxn modelId="{C81B9C7C-9D5C-419F-9A82-40F65E2AC546}" type="presParOf" srcId="{C640FA64-57C2-4EC5-8588-2CC97FA0A05C}" destId="{BEFABA44-512E-43FF-BA9D-4F9ECBF65A79}" srcOrd="0" destOrd="0" presId="urn:microsoft.com/office/officeart/2005/8/layout/radial1"/>
    <dgm:cxn modelId="{AD85C31C-43FC-4DB6-A0CB-6FF7CF7F1A4B}" type="presParOf" srcId="{C640FA64-57C2-4EC5-8588-2CC97FA0A05C}" destId="{766D116D-C5ED-4C75-98D8-B881BF9BED1D}" srcOrd="1" destOrd="0" presId="urn:microsoft.com/office/officeart/2005/8/layout/radial1"/>
    <dgm:cxn modelId="{9F153DBC-DFA2-4239-B962-B279F76F03FA}" type="presParOf" srcId="{766D116D-C5ED-4C75-98D8-B881BF9BED1D}" destId="{BD2E521E-2920-4661-BE26-138261164616}" srcOrd="0" destOrd="0" presId="urn:microsoft.com/office/officeart/2005/8/layout/radial1"/>
    <dgm:cxn modelId="{97F29E33-0B3C-4E8B-AF62-4ED29F3EA62F}" type="presParOf" srcId="{C640FA64-57C2-4EC5-8588-2CC97FA0A05C}" destId="{E1339DB5-9C19-4F70-8E41-9BBC26D2B24A}" srcOrd="2" destOrd="0" presId="urn:microsoft.com/office/officeart/2005/8/layout/radial1"/>
    <dgm:cxn modelId="{C15ADDCC-F473-4964-979F-65EC2ECC4359}" type="presParOf" srcId="{C640FA64-57C2-4EC5-8588-2CC97FA0A05C}" destId="{849D3AF1-AB25-47C0-BE92-072958472153}" srcOrd="3" destOrd="0" presId="urn:microsoft.com/office/officeart/2005/8/layout/radial1"/>
    <dgm:cxn modelId="{59E412AB-8DCF-407B-AB70-A68599F44978}" type="presParOf" srcId="{849D3AF1-AB25-47C0-BE92-072958472153}" destId="{8E6DACB4-817C-4356-96AC-7857BBEEBAB4}" srcOrd="0" destOrd="0" presId="urn:microsoft.com/office/officeart/2005/8/layout/radial1"/>
    <dgm:cxn modelId="{F088691E-4C1B-46CA-9701-17C814F31C15}" type="presParOf" srcId="{C640FA64-57C2-4EC5-8588-2CC97FA0A05C}" destId="{77DE4BDE-9F70-434B-9B7C-7A8C6789C8EB}" srcOrd="4" destOrd="0" presId="urn:microsoft.com/office/officeart/2005/8/layout/radial1"/>
    <dgm:cxn modelId="{701F0B68-345B-43BF-841E-6BF65B2D8450}" type="presParOf" srcId="{C640FA64-57C2-4EC5-8588-2CC97FA0A05C}" destId="{B4D5D92D-727C-47D3-80D9-B012C8B35CE3}" srcOrd="5" destOrd="0" presId="urn:microsoft.com/office/officeart/2005/8/layout/radial1"/>
    <dgm:cxn modelId="{131D925A-352D-490B-B404-7D900DEFEDB3}" type="presParOf" srcId="{B4D5D92D-727C-47D3-80D9-B012C8B35CE3}" destId="{83870ACA-383D-45C9-A8FB-17AA45DA8309}" srcOrd="0" destOrd="0" presId="urn:microsoft.com/office/officeart/2005/8/layout/radial1"/>
    <dgm:cxn modelId="{BF92ECAC-9CBB-435E-BCFD-5CA8998C14BF}" type="presParOf" srcId="{C640FA64-57C2-4EC5-8588-2CC97FA0A05C}" destId="{FC9927BA-E5F2-474D-87AF-6A3E7B704D12}" srcOrd="6" destOrd="0" presId="urn:microsoft.com/office/officeart/2005/8/layout/radial1"/>
    <dgm:cxn modelId="{7906D97B-DBC5-4630-90D8-CAED51BA83BC}" type="presParOf" srcId="{C640FA64-57C2-4EC5-8588-2CC97FA0A05C}" destId="{58AEBC78-9DDE-4792-95D8-811559E7A971}" srcOrd="7" destOrd="0" presId="urn:microsoft.com/office/officeart/2005/8/layout/radial1"/>
    <dgm:cxn modelId="{A80F160B-7861-4E8A-9D9D-6A21C182FB56}" type="presParOf" srcId="{58AEBC78-9DDE-4792-95D8-811559E7A971}" destId="{50355793-2CB5-4B57-8553-7ACD5A5D0522}" srcOrd="0" destOrd="0" presId="urn:microsoft.com/office/officeart/2005/8/layout/radial1"/>
    <dgm:cxn modelId="{0C7D0EC3-C03C-466E-98C4-BC781BDE1A4F}" type="presParOf" srcId="{C640FA64-57C2-4EC5-8588-2CC97FA0A05C}" destId="{F6C7A497-0925-45E6-A6AB-380379AC7A8A}" srcOrd="8" destOrd="0" presId="urn:microsoft.com/office/officeart/2005/8/layout/radial1"/>
    <dgm:cxn modelId="{9519F945-5D9E-4CB6-A2C7-3748969BA877}" type="presParOf" srcId="{C640FA64-57C2-4EC5-8588-2CC97FA0A05C}" destId="{3CFB3E3D-C809-4B61-89A3-7BF262D4F072}" srcOrd="9" destOrd="0" presId="urn:microsoft.com/office/officeart/2005/8/layout/radial1"/>
    <dgm:cxn modelId="{EC154D93-5115-4030-9694-4B51FBE63912}" type="presParOf" srcId="{3CFB3E3D-C809-4B61-89A3-7BF262D4F072}" destId="{C379FCB4-2CC8-4E75-A41C-C23694A31B5A}" srcOrd="0" destOrd="0" presId="urn:microsoft.com/office/officeart/2005/8/layout/radial1"/>
    <dgm:cxn modelId="{C77961DF-3BBF-4D7F-8928-638B329D107A}" type="presParOf" srcId="{C640FA64-57C2-4EC5-8588-2CC97FA0A05C}" destId="{2F213B63-48FB-44A8-9265-8992117239D6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70F154-6F3E-4B17-9299-3E7A4370FE9F}" type="doc">
      <dgm:prSet loTypeId="urn:microsoft.com/office/officeart/2005/8/layout/pyramid2" loCatId="list" qsTypeId="urn:microsoft.com/office/officeart/2005/8/quickstyle/3d5" qsCatId="3D" csTypeId="urn:microsoft.com/office/officeart/2005/8/colors/accent1_2" csCatId="accent1" phldr="1"/>
      <dgm:spPr>
        <a:scene3d>
          <a:camera prst="perspectiveContrastingLeftFacing" zoom="95000"/>
          <a:lightRig rig="flat" dir="t"/>
        </a:scene3d>
      </dgm:spPr>
      <dgm:t>
        <a:bodyPr/>
        <a:lstStyle/>
        <a:p>
          <a:endParaRPr lang="ru-RU"/>
        </a:p>
      </dgm:t>
    </dgm:pt>
    <dgm:pt modelId="{DF550A06-B6EC-4B56-B468-C2F4244F4559}">
      <dgm:prSet phldrT="[Текст]" custT="1"/>
      <dgm:spPr/>
      <dgm:t>
        <a:bodyPr/>
        <a:lstStyle/>
        <a:p>
          <a:r>
            <a:rPr lang="ru-RU" sz="2000" b="1" dirty="0" smtClean="0"/>
            <a:t>Развитие личности </a:t>
          </a:r>
          <a:endParaRPr lang="ru-RU" sz="2000" dirty="0"/>
        </a:p>
      </dgm:t>
    </dgm:pt>
    <dgm:pt modelId="{73846F94-5031-43FA-8302-AAACBAB802A6}" type="parTrans" cxnId="{8C848C9B-92BB-4D1B-9FA1-F757EE4D0CD9}">
      <dgm:prSet/>
      <dgm:spPr/>
      <dgm:t>
        <a:bodyPr/>
        <a:lstStyle/>
        <a:p>
          <a:endParaRPr lang="ru-RU"/>
        </a:p>
      </dgm:t>
    </dgm:pt>
    <dgm:pt modelId="{43203CEF-0BE8-400C-8FC8-0A298E30244D}" type="sibTrans" cxnId="{8C848C9B-92BB-4D1B-9FA1-F757EE4D0CD9}">
      <dgm:prSet/>
      <dgm:spPr/>
      <dgm:t>
        <a:bodyPr/>
        <a:lstStyle/>
        <a:p>
          <a:endParaRPr lang="ru-RU"/>
        </a:p>
      </dgm:t>
    </dgm:pt>
    <dgm:pt modelId="{06EBA42B-7450-4223-9ADA-2F72BD520804}">
      <dgm:prSet phldrT="[Текст]" custT="1"/>
      <dgm:spPr/>
      <dgm:t>
        <a:bodyPr/>
        <a:lstStyle/>
        <a:p>
          <a:r>
            <a:rPr lang="ru-RU" sz="2000" b="1" dirty="0" smtClean="0"/>
            <a:t>Получение нового исследовательского результата</a:t>
          </a:r>
          <a:endParaRPr lang="ru-RU" sz="2000" dirty="0"/>
        </a:p>
      </dgm:t>
    </dgm:pt>
    <dgm:pt modelId="{9945414F-6E5A-4D17-82DC-6D3E3D813087}" type="parTrans" cxnId="{FDE12300-0AEE-4C65-BDFC-A1A2182F7F42}">
      <dgm:prSet/>
      <dgm:spPr/>
      <dgm:t>
        <a:bodyPr/>
        <a:lstStyle/>
        <a:p>
          <a:endParaRPr lang="ru-RU"/>
        </a:p>
      </dgm:t>
    </dgm:pt>
    <dgm:pt modelId="{CC502083-CB55-4F87-BF8A-5BAE94F5A654}" type="sibTrans" cxnId="{FDE12300-0AEE-4C65-BDFC-A1A2182F7F42}">
      <dgm:prSet/>
      <dgm:spPr/>
      <dgm:t>
        <a:bodyPr/>
        <a:lstStyle/>
        <a:p>
          <a:endParaRPr lang="ru-RU"/>
        </a:p>
      </dgm:t>
    </dgm:pt>
    <dgm:pt modelId="{EA839298-F2C0-47D7-8D20-0F94DF276796}">
      <dgm:prSet phldrT="[Текст]" custT="1"/>
      <dgm:spPr/>
      <dgm:t>
        <a:bodyPr/>
        <a:lstStyle/>
        <a:p>
          <a:r>
            <a:rPr lang="ru-RU" sz="2000" b="1" dirty="0" smtClean="0"/>
            <a:t>Приобретение познавательной исследовательской компетентности</a:t>
          </a:r>
          <a:endParaRPr lang="ru-RU" sz="2000" dirty="0"/>
        </a:p>
      </dgm:t>
    </dgm:pt>
    <dgm:pt modelId="{F9B41803-2D11-4D66-AA32-375EBA9402C0}" type="parTrans" cxnId="{37CF5F20-7330-41CE-A967-8E274E81E82C}">
      <dgm:prSet/>
      <dgm:spPr/>
      <dgm:t>
        <a:bodyPr/>
        <a:lstStyle/>
        <a:p>
          <a:endParaRPr lang="ru-RU"/>
        </a:p>
      </dgm:t>
    </dgm:pt>
    <dgm:pt modelId="{CDDDD965-EB8B-4200-A968-EB2DE72CA35A}" type="sibTrans" cxnId="{37CF5F20-7330-41CE-A967-8E274E81E82C}">
      <dgm:prSet/>
      <dgm:spPr/>
      <dgm:t>
        <a:bodyPr/>
        <a:lstStyle/>
        <a:p>
          <a:endParaRPr lang="ru-RU"/>
        </a:p>
      </dgm:t>
    </dgm:pt>
    <dgm:pt modelId="{C494F3C2-A886-4214-A5E5-3C5A57EC01FD}">
      <dgm:prSet custT="1"/>
      <dgm:spPr/>
      <dgm:t>
        <a:bodyPr/>
        <a:lstStyle/>
        <a:p>
          <a:r>
            <a:rPr lang="ru-RU" sz="2000" b="1" dirty="0" smtClean="0"/>
            <a:t>Гибкое распределение учебного времени</a:t>
          </a:r>
          <a:endParaRPr lang="ru-RU" sz="2000" dirty="0"/>
        </a:p>
      </dgm:t>
    </dgm:pt>
    <dgm:pt modelId="{5FD85147-C7E5-4AA5-9E59-E441489FFABB}" type="parTrans" cxnId="{4C22D216-A2E7-4E27-8F37-DF8FEC8DA39C}">
      <dgm:prSet/>
      <dgm:spPr/>
      <dgm:t>
        <a:bodyPr/>
        <a:lstStyle/>
        <a:p>
          <a:endParaRPr lang="ru-RU"/>
        </a:p>
      </dgm:t>
    </dgm:pt>
    <dgm:pt modelId="{E6E44352-DD6D-4867-AA86-8BE279DE50BD}" type="sibTrans" cxnId="{4C22D216-A2E7-4E27-8F37-DF8FEC8DA39C}">
      <dgm:prSet/>
      <dgm:spPr/>
      <dgm:t>
        <a:bodyPr/>
        <a:lstStyle/>
        <a:p>
          <a:endParaRPr lang="ru-RU"/>
        </a:p>
      </dgm:t>
    </dgm:pt>
    <dgm:pt modelId="{3898635F-5378-4E79-B2D5-2CF93A604217}">
      <dgm:prSet custT="1"/>
      <dgm:spPr/>
      <dgm:t>
        <a:bodyPr/>
        <a:lstStyle/>
        <a:p>
          <a:r>
            <a:rPr lang="ru-RU" sz="2000" b="1" dirty="0" smtClean="0"/>
            <a:t>Взаимодействие ребёнка</a:t>
          </a:r>
        </a:p>
        <a:p>
          <a:r>
            <a:rPr lang="ru-RU" sz="2000" b="1" dirty="0" smtClean="0"/>
            <a:t>его с группой</a:t>
          </a:r>
          <a:endParaRPr lang="ru-RU" sz="2000" dirty="0"/>
        </a:p>
      </dgm:t>
    </dgm:pt>
    <dgm:pt modelId="{6672B64D-2F37-4D11-B2AE-CBD1351F7492}" type="parTrans" cxnId="{60B7A753-66B0-423E-A1C3-6110F1E83567}">
      <dgm:prSet/>
      <dgm:spPr/>
      <dgm:t>
        <a:bodyPr/>
        <a:lstStyle/>
        <a:p>
          <a:endParaRPr lang="ru-RU"/>
        </a:p>
      </dgm:t>
    </dgm:pt>
    <dgm:pt modelId="{9F1424F7-EAF4-4059-A5B1-F6BBBA11F71C}" type="sibTrans" cxnId="{60B7A753-66B0-423E-A1C3-6110F1E83567}">
      <dgm:prSet/>
      <dgm:spPr/>
      <dgm:t>
        <a:bodyPr/>
        <a:lstStyle/>
        <a:p>
          <a:endParaRPr lang="ru-RU"/>
        </a:p>
      </dgm:t>
    </dgm:pt>
    <dgm:pt modelId="{C9BEE143-1983-487E-9990-6C7DBFA8C9CB}">
      <dgm:prSet custT="1"/>
      <dgm:spPr/>
      <dgm:t>
        <a:bodyPr/>
        <a:lstStyle/>
        <a:p>
          <a:r>
            <a:rPr lang="ru-RU" sz="2000" b="1" dirty="0" smtClean="0"/>
            <a:t>Свобода ребёнка</a:t>
          </a:r>
          <a:endParaRPr lang="ru-RU" sz="2000" dirty="0"/>
        </a:p>
      </dgm:t>
    </dgm:pt>
    <dgm:pt modelId="{1787F783-53D0-4B75-BB20-0F35FE635BC3}" type="parTrans" cxnId="{3B84FC39-7CC1-4B63-B94D-5BBFE4C8CB51}">
      <dgm:prSet/>
      <dgm:spPr/>
      <dgm:t>
        <a:bodyPr/>
        <a:lstStyle/>
        <a:p>
          <a:endParaRPr lang="ru-RU"/>
        </a:p>
      </dgm:t>
    </dgm:pt>
    <dgm:pt modelId="{E0A2F4E5-AF6D-43D6-B9BB-4896FDE81766}" type="sibTrans" cxnId="{3B84FC39-7CC1-4B63-B94D-5BBFE4C8CB51}">
      <dgm:prSet/>
      <dgm:spPr/>
      <dgm:t>
        <a:bodyPr/>
        <a:lstStyle/>
        <a:p>
          <a:endParaRPr lang="ru-RU"/>
        </a:p>
      </dgm:t>
    </dgm:pt>
    <dgm:pt modelId="{50E4A8AE-2CA7-4162-B4E6-A95D7BFCA967}" type="pres">
      <dgm:prSet presAssocID="{6F70F154-6F3E-4B17-9299-3E7A4370FE9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9FD91501-2F20-49CA-A6CA-FB9321A2753E}" type="pres">
      <dgm:prSet presAssocID="{6F70F154-6F3E-4B17-9299-3E7A4370FE9F}" presName="pyramid" presStyleLbl="node1" presStyleIdx="0" presStyleCnt="1" custLinFactNeighborX="-6786"/>
      <dgm:spPr>
        <a:solidFill>
          <a:schemeClr val="accent1">
            <a:hueOff val="0"/>
            <a:satOff val="0"/>
            <a:lumOff val="0"/>
          </a:schemeClr>
        </a:solidFill>
        <a:sp3d extrusionH="381000" contourW="38100" prstMaterial="matte">
          <a:contourClr>
            <a:schemeClr val="lt1"/>
          </a:contourClr>
        </a:sp3d>
      </dgm:spPr>
    </dgm:pt>
    <dgm:pt modelId="{30A5F8DF-4BB1-4850-BAE4-21887107B29C}" type="pres">
      <dgm:prSet presAssocID="{6F70F154-6F3E-4B17-9299-3E7A4370FE9F}" presName="theList" presStyleCnt="0"/>
      <dgm:spPr/>
    </dgm:pt>
    <dgm:pt modelId="{21E1061A-BF50-4358-B0E1-A2BD7D96E098}" type="pres">
      <dgm:prSet presAssocID="{DF550A06-B6EC-4B56-B468-C2F4244F4559}" presName="aNode" presStyleLbl="fgAcc1" presStyleIdx="0" presStyleCnt="6" custLinFactY="-31628" custLinFactNeighborX="128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63F910-067E-4BDD-8C79-E259388CB48F}" type="pres">
      <dgm:prSet presAssocID="{DF550A06-B6EC-4B56-B468-C2F4244F4559}" presName="aSpace" presStyleCnt="0"/>
      <dgm:spPr/>
    </dgm:pt>
    <dgm:pt modelId="{E8BB3CD4-2DEF-497B-8A27-8486DB8E842D}" type="pres">
      <dgm:prSet presAssocID="{06EBA42B-7450-4223-9ADA-2F72BD520804}" presName="aNode" presStyleLbl="fgAcc1" presStyleIdx="1" presStyleCnt="6" custLinFactNeighborX="-427" custLinFactNeighborY="-77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87CB6-6FCD-4E64-A41F-0C61782DBBC9}" type="pres">
      <dgm:prSet presAssocID="{06EBA42B-7450-4223-9ADA-2F72BD520804}" presName="aSpace" presStyleCnt="0"/>
      <dgm:spPr/>
    </dgm:pt>
    <dgm:pt modelId="{7A5AB308-A16C-46B6-9047-B47B80913B3D}" type="pres">
      <dgm:prSet presAssocID="{EA839298-F2C0-47D7-8D20-0F94DF276796}" presName="aNode" presStyleLbl="fgAcc1" presStyleIdx="2" presStyleCnt="6" custLinFactY="15512" custLinFactNeighborX="-213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D7A36-38A8-4A6A-94E8-92E59CEC0607}" type="pres">
      <dgm:prSet presAssocID="{EA839298-F2C0-47D7-8D20-0F94DF276796}" presName="aSpace" presStyleCnt="0"/>
      <dgm:spPr/>
    </dgm:pt>
    <dgm:pt modelId="{AD8177B7-D2DE-499D-80B7-12BBA720253D}" type="pres">
      <dgm:prSet presAssocID="{C494F3C2-A886-4214-A5E5-3C5A57EC01FD}" presName="aNode" presStyleLbl="fgAcc1" presStyleIdx="3" presStyleCnt="6" custLinFactY="34438" custLinFactNeighborX="-42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30A80E-0E0C-48AD-8E2E-C0B93CFEAB44}" type="pres">
      <dgm:prSet presAssocID="{C494F3C2-A886-4214-A5E5-3C5A57EC01FD}" presName="aSpace" presStyleCnt="0"/>
      <dgm:spPr/>
    </dgm:pt>
    <dgm:pt modelId="{66EB58DF-6602-401C-BEA8-F2181481B5C0}" type="pres">
      <dgm:prSet presAssocID="{3898635F-5378-4E79-B2D5-2CF93A604217}" presName="aNode" presStyleLbl="fgAcc1" presStyleIdx="4" presStyleCnt="6" custLinFactY="62752" custLinFactNeighborX="-42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38436D-BF19-4038-B787-D6B8E8F7323F}" type="pres">
      <dgm:prSet presAssocID="{3898635F-5378-4E79-B2D5-2CF93A604217}" presName="aSpace" presStyleCnt="0"/>
      <dgm:spPr/>
    </dgm:pt>
    <dgm:pt modelId="{F84EC934-0387-4EE1-96D4-F94A2BBF1F3C}" type="pres">
      <dgm:prSet presAssocID="{C9BEE143-1983-487E-9990-6C7DBFA8C9CB}" presName="aNode" presStyleLbl="fgAcc1" presStyleIdx="5" presStyleCnt="6" custLinFactY="81679" custLinFactNeighborX="128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F28F5A-B4EB-455C-9A56-3AE17C142B8E}" type="pres">
      <dgm:prSet presAssocID="{C9BEE143-1983-487E-9990-6C7DBFA8C9CB}" presName="aSpace" presStyleCnt="0"/>
      <dgm:spPr/>
    </dgm:pt>
  </dgm:ptLst>
  <dgm:cxnLst>
    <dgm:cxn modelId="{75E185BE-BB03-4B87-8495-4338F9D0FF85}" type="presOf" srcId="{DF550A06-B6EC-4B56-B468-C2F4244F4559}" destId="{21E1061A-BF50-4358-B0E1-A2BD7D96E098}" srcOrd="0" destOrd="0" presId="urn:microsoft.com/office/officeart/2005/8/layout/pyramid2"/>
    <dgm:cxn modelId="{8C848C9B-92BB-4D1B-9FA1-F757EE4D0CD9}" srcId="{6F70F154-6F3E-4B17-9299-3E7A4370FE9F}" destId="{DF550A06-B6EC-4B56-B468-C2F4244F4559}" srcOrd="0" destOrd="0" parTransId="{73846F94-5031-43FA-8302-AAACBAB802A6}" sibTransId="{43203CEF-0BE8-400C-8FC8-0A298E30244D}"/>
    <dgm:cxn modelId="{1DFA6642-4BF4-411A-8FF3-85703FBD12D8}" type="presOf" srcId="{6F70F154-6F3E-4B17-9299-3E7A4370FE9F}" destId="{50E4A8AE-2CA7-4162-B4E6-A95D7BFCA967}" srcOrd="0" destOrd="0" presId="urn:microsoft.com/office/officeart/2005/8/layout/pyramid2"/>
    <dgm:cxn modelId="{3B84FC39-7CC1-4B63-B94D-5BBFE4C8CB51}" srcId="{6F70F154-6F3E-4B17-9299-3E7A4370FE9F}" destId="{C9BEE143-1983-487E-9990-6C7DBFA8C9CB}" srcOrd="5" destOrd="0" parTransId="{1787F783-53D0-4B75-BB20-0F35FE635BC3}" sibTransId="{E0A2F4E5-AF6D-43D6-B9BB-4896FDE81766}"/>
    <dgm:cxn modelId="{37CF5F20-7330-41CE-A967-8E274E81E82C}" srcId="{6F70F154-6F3E-4B17-9299-3E7A4370FE9F}" destId="{EA839298-F2C0-47D7-8D20-0F94DF276796}" srcOrd="2" destOrd="0" parTransId="{F9B41803-2D11-4D66-AA32-375EBA9402C0}" sibTransId="{CDDDD965-EB8B-4200-A968-EB2DE72CA35A}"/>
    <dgm:cxn modelId="{ECA92B98-A24E-4A46-A3F0-C322D4FC3990}" type="presOf" srcId="{06EBA42B-7450-4223-9ADA-2F72BD520804}" destId="{E8BB3CD4-2DEF-497B-8A27-8486DB8E842D}" srcOrd="0" destOrd="0" presId="urn:microsoft.com/office/officeart/2005/8/layout/pyramid2"/>
    <dgm:cxn modelId="{A22CAACC-B38C-43FC-9208-D34509A5A11A}" type="presOf" srcId="{C494F3C2-A886-4214-A5E5-3C5A57EC01FD}" destId="{AD8177B7-D2DE-499D-80B7-12BBA720253D}" srcOrd="0" destOrd="0" presId="urn:microsoft.com/office/officeart/2005/8/layout/pyramid2"/>
    <dgm:cxn modelId="{40685ED8-C179-43D5-A5B3-7B15B30F31E1}" type="presOf" srcId="{EA839298-F2C0-47D7-8D20-0F94DF276796}" destId="{7A5AB308-A16C-46B6-9047-B47B80913B3D}" srcOrd="0" destOrd="0" presId="urn:microsoft.com/office/officeart/2005/8/layout/pyramid2"/>
    <dgm:cxn modelId="{FDE12300-0AEE-4C65-BDFC-A1A2182F7F42}" srcId="{6F70F154-6F3E-4B17-9299-3E7A4370FE9F}" destId="{06EBA42B-7450-4223-9ADA-2F72BD520804}" srcOrd="1" destOrd="0" parTransId="{9945414F-6E5A-4D17-82DC-6D3E3D813087}" sibTransId="{CC502083-CB55-4F87-BF8A-5BAE94F5A654}"/>
    <dgm:cxn modelId="{60B7A753-66B0-423E-A1C3-6110F1E83567}" srcId="{6F70F154-6F3E-4B17-9299-3E7A4370FE9F}" destId="{3898635F-5378-4E79-B2D5-2CF93A604217}" srcOrd="4" destOrd="0" parTransId="{6672B64D-2F37-4D11-B2AE-CBD1351F7492}" sibTransId="{9F1424F7-EAF4-4059-A5B1-F6BBBA11F71C}"/>
    <dgm:cxn modelId="{E30F5C65-929F-4752-A956-1229547155BC}" type="presOf" srcId="{3898635F-5378-4E79-B2D5-2CF93A604217}" destId="{66EB58DF-6602-401C-BEA8-F2181481B5C0}" srcOrd="0" destOrd="0" presId="urn:microsoft.com/office/officeart/2005/8/layout/pyramid2"/>
    <dgm:cxn modelId="{4C22D216-A2E7-4E27-8F37-DF8FEC8DA39C}" srcId="{6F70F154-6F3E-4B17-9299-3E7A4370FE9F}" destId="{C494F3C2-A886-4214-A5E5-3C5A57EC01FD}" srcOrd="3" destOrd="0" parTransId="{5FD85147-C7E5-4AA5-9E59-E441489FFABB}" sibTransId="{E6E44352-DD6D-4867-AA86-8BE279DE50BD}"/>
    <dgm:cxn modelId="{93F8CD3B-15E4-4889-B6C3-CFAC6976934F}" type="presOf" srcId="{C9BEE143-1983-487E-9990-6C7DBFA8C9CB}" destId="{F84EC934-0387-4EE1-96D4-F94A2BBF1F3C}" srcOrd="0" destOrd="0" presId="urn:microsoft.com/office/officeart/2005/8/layout/pyramid2"/>
    <dgm:cxn modelId="{64866BBE-1710-470A-A6C6-B82DD3C98F93}" type="presParOf" srcId="{50E4A8AE-2CA7-4162-B4E6-A95D7BFCA967}" destId="{9FD91501-2F20-49CA-A6CA-FB9321A2753E}" srcOrd="0" destOrd="0" presId="urn:microsoft.com/office/officeart/2005/8/layout/pyramid2"/>
    <dgm:cxn modelId="{194B87C8-DAD6-4412-9FAC-A317756DD129}" type="presParOf" srcId="{50E4A8AE-2CA7-4162-B4E6-A95D7BFCA967}" destId="{30A5F8DF-4BB1-4850-BAE4-21887107B29C}" srcOrd="1" destOrd="0" presId="urn:microsoft.com/office/officeart/2005/8/layout/pyramid2"/>
    <dgm:cxn modelId="{22E8498D-EE3D-4CB6-8D25-948AE43437ED}" type="presParOf" srcId="{30A5F8DF-4BB1-4850-BAE4-21887107B29C}" destId="{21E1061A-BF50-4358-B0E1-A2BD7D96E098}" srcOrd="0" destOrd="0" presId="urn:microsoft.com/office/officeart/2005/8/layout/pyramid2"/>
    <dgm:cxn modelId="{3DEBBB5C-C901-4607-B2B6-E0FB443D5488}" type="presParOf" srcId="{30A5F8DF-4BB1-4850-BAE4-21887107B29C}" destId="{E563F910-067E-4BDD-8C79-E259388CB48F}" srcOrd="1" destOrd="0" presId="urn:microsoft.com/office/officeart/2005/8/layout/pyramid2"/>
    <dgm:cxn modelId="{341DCE2A-AC27-432D-BF49-5E22B88E990F}" type="presParOf" srcId="{30A5F8DF-4BB1-4850-BAE4-21887107B29C}" destId="{E8BB3CD4-2DEF-497B-8A27-8486DB8E842D}" srcOrd="2" destOrd="0" presId="urn:microsoft.com/office/officeart/2005/8/layout/pyramid2"/>
    <dgm:cxn modelId="{C6DA50D3-1980-4633-AA71-96B00D7CB74B}" type="presParOf" srcId="{30A5F8DF-4BB1-4850-BAE4-21887107B29C}" destId="{14987CB6-6FCD-4E64-A41F-0C61782DBBC9}" srcOrd="3" destOrd="0" presId="urn:microsoft.com/office/officeart/2005/8/layout/pyramid2"/>
    <dgm:cxn modelId="{E8DDA5B4-2C8F-4A75-AD95-E7EDFF8F87CB}" type="presParOf" srcId="{30A5F8DF-4BB1-4850-BAE4-21887107B29C}" destId="{7A5AB308-A16C-46B6-9047-B47B80913B3D}" srcOrd="4" destOrd="0" presId="urn:microsoft.com/office/officeart/2005/8/layout/pyramid2"/>
    <dgm:cxn modelId="{F5043C80-B85A-4157-BEB9-1361BE30F938}" type="presParOf" srcId="{30A5F8DF-4BB1-4850-BAE4-21887107B29C}" destId="{1B9D7A36-38A8-4A6A-94E8-92E59CEC0607}" srcOrd="5" destOrd="0" presId="urn:microsoft.com/office/officeart/2005/8/layout/pyramid2"/>
    <dgm:cxn modelId="{856BBE0E-6B84-49E4-9D24-78706481F25F}" type="presParOf" srcId="{30A5F8DF-4BB1-4850-BAE4-21887107B29C}" destId="{AD8177B7-D2DE-499D-80B7-12BBA720253D}" srcOrd="6" destOrd="0" presId="urn:microsoft.com/office/officeart/2005/8/layout/pyramid2"/>
    <dgm:cxn modelId="{1E7E10CE-329C-497D-A736-6E80F44A3360}" type="presParOf" srcId="{30A5F8DF-4BB1-4850-BAE4-21887107B29C}" destId="{0730A80E-0E0C-48AD-8E2E-C0B93CFEAB44}" srcOrd="7" destOrd="0" presId="urn:microsoft.com/office/officeart/2005/8/layout/pyramid2"/>
    <dgm:cxn modelId="{FC87FB57-0690-46EA-ADAD-C2516320D2D3}" type="presParOf" srcId="{30A5F8DF-4BB1-4850-BAE4-21887107B29C}" destId="{66EB58DF-6602-401C-BEA8-F2181481B5C0}" srcOrd="8" destOrd="0" presId="urn:microsoft.com/office/officeart/2005/8/layout/pyramid2"/>
    <dgm:cxn modelId="{7A878B05-C5C8-4651-BB1F-E0D45C252BD5}" type="presParOf" srcId="{30A5F8DF-4BB1-4850-BAE4-21887107B29C}" destId="{C238436D-BF19-4038-B787-D6B8E8F7323F}" srcOrd="9" destOrd="0" presId="urn:microsoft.com/office/officeart/2005/8/layout/pyramid2"/>
    <dgm:cxn modelId="{202E8A11-7055-4C30-ADC5-9C809D37CD58}" type="presParOf" srcId="{30A5F8DF-4BB1-4850-BAE4-21887107B29C}" destId="{F84EC934-0387-4EE1-96D4-F94A2BBF1F3C}" srcOrd="10" destOrd="0" presId="urn:microsoft.com/office/officeart/2005/8/layout/pyramid2"/>
    <dgm:cxn modelId="{CDCFA1E4-5C2A-4DC9-B9DC-D5059045E672}" type="presParOf" srcId="{30A5F8DF-4BB1-4850-BAE4-21887107B29C}" destId="{49F28F5A-B4EB-455C-9A56-3AE17C142B8E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35D0C6-83CE-4254-9276-EBBE20DABF52}">
      <dsp:nvSpPr>
        <dsp:cNvPr id="0" name=""/>
        <dsp:cNvSpPr/>
      </dsp:nvSpPr>
      <dsp:spPr>
        <a:xfrm>
          <a:off x="4436257" y="1257647"/>
          <a:ext cx="2506421" cy="526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673"/>
              </a:lnTo>
              <a:lnTo>
                <a:pt x="2506421" y="261673"/>
              </a:lnTo>
              <a:lnTo>
                <a:pt x="2506421" y="52618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602A74-5F1B-468C-9006-6BB5933AC999}">
      <dsp:nvSpPr>
        <dsp:cNvPr id="0" name=""/>
        <dsp:cNvSpPr/>
      </dsp:nvSpPr>
      <dsp:spPr>
        <a:xfrm>
          <a:off x="3706429" y="1257647"/>
          <a:ext cx="729827" cy="531244"/>
        </a:xfrm>
        <a:custGeom>
          <a:avLst/>
          <a:gdLst/>
          <a:ahLst/>
          <a:cxnLst/>
          <a:rect l="0" t="0" r="0" b="0"/>
          <a:pathLst>
            <a:path>
              <a:moveTo>
                <a:pt x="729827" y="0"/>
              </a:moveTo>
              <a:lnTo>
                <a:pt x="729827" y="266736"/>
              </a:lnTo>
              <a:lnTo>
                <a:pt x="0" y="266736"/>
              </a:lnTo>
              <a:lnTo>
                <a:pt x="0" y="53124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E778AD-51CA-490B-83A6-8D7A4585E1B6}">
      <dsp:nvSpPr>
        <dsp:cNvPr id="0" name=""/>
        <dsp:cNvSpPr/>
      </dsp:nvSpPr>
      <dsp:spPr>
        <a:xfrm>
          <a:off x="1062943" y="1257647"/>
          <a:ext cx="3373314" cy="531244"/>
        </a:xfrm>
        <a:custGeom>
          <a:avLst/>
          <a:gdLst/>
          <a:ahLst/>
          <a:cxnLst/>
          <a:rect l="0" t="0" r="0" b="0"/>
          <a:pathLst>
            <a:path>
              <a:moveTo>
                <a:pt x="3373314" y="0"/>
              </a:moveTo>
              <a:lnTo>
                <a:pt x="3373314" y="266736"/>
              </a:lnTo>
              <a:lnTo>
                <a:pt x="0" y="266736"/>
              </a:lnTo>
              <a:lnTo>
                <a:pt x="0" y="53124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EDE3F-5A21-4E3B-8178-598FF4269D81}">
      <dsp:nvSpPr>
        <dsp:cNvPr id="0" name=""/>
        <dsp:cNvSpPr/>
      </dsp:nvSpPr>
      <dsp:spPr>
        <a:xfrm>
          <a:off x="282875" y="23998"/>
          <a:ext cx="8306764" cy="1233649"/>
        </a:xfrm>
        <a:prstGeom prst="rect">
          <a:avLst/>
        </a:prstGeom>
        <a:solidFill>
          <a:srgbClr val="FF99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kern="1200" cap="none" normalizeH="0" baseline="0" dirty="0" smtClean="0">
              <a:ln/>
              <a:effectLst/>
            </a:rPr>
            <a:t>Использование нетрадиционных уроков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kern="1200" cap="none" normalizeH="0" baseline="0" dirty="0" smtClean="0">
              <a:ln/>
              <a:effectLst/>
            </a:rPr>
            <a:t>на всех стадиях обучения</a:t>
          </a:r>
        </a:p>
      </dsp:txBody>
      <dsp:txXfrm>
        <a:off x="282875" y="23998"/>
        <a:ext cx="8306764" cy="1233649"/>
      </dsp:txXfrm>
    </dsp:sp>
    <dsp:sp modelId="{D4A3BD42-B27B-4936-B4F8-EE46D5917769}">
      <dsp:nvSpPr>
        <dsp:cNvPr id="0" name=""/>
        <dsp:cNvSpPr/>
      </dsp:nvSpPr>
      <dsp:spPr>
        <a:xfrm>
          <a:off x="4372" y="1788892"/>
          <a:ext cx="2117141" cy="21972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</a:rPr>
            <a:t>сопоставление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</a:rPr>
            <a:t>и моделирование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</a:rPr>
            <a:t>разных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</a:rPr>
            <a:t>вариантов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</a:rPr>
            <a:t> ролевых игр</a:t>
          </a:r>
          <a:r>
            <a:rPr kumimoji="0" lang="ru-RU" sz="1800" b="0" i="0" u="none" strike="noStrike" kern="1200" cap="none" normalizeH="0" baseline="0" dirty="0" smtClean="0">
              <a:ln/>
              <a:effectLst/>
            </a:rPr>
            <a:t> </a:t>
          </a:r>
        </a:p>
      </dsp:txBody>
      <dsp:txXfrm>
        <a:off x="4372" y="1788892"/>
        <a:ext cx="2117141" cy="2197274"/>
      </dsp:txXfrm>
    </dsp:sp>
    <dsp:sp modelId="{3C37DB61-CF65-4CBD-A52B-ECDD6DB33C2C}">
      <dsp:nvSpPr>
        <dsp:cNvPr id="0" name=""/>
        <dsp:cNvSpPr/>
      </dsp:nvSpPr>
      <dsp:spPr>
        <a:xfrm>
          <a:off x="2650529" y="1788892"/>
          <a:ext cx="2111801" cy="16862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</a:rPr>
            <a:t>использование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</a:rPr>
            <a:t>жанров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</a:rPr>
            <a:t>народного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</a:rPr>
            <a:t> творчества </a:t>
          </a:r>
        </a:p>
      </dsp:txBody>
      <dsp:txXfrm>
        <a:off x="2650529" y="1788892"/>
        <a:ext cx="2111801" cy="1686221"/>
      </dsp:txXfrm>
    </dsp:sp>
    <dsp:sp modelId="{EF482BFC-08C6-4098-8668-C409E3DA963E}">
      <dsp:nvSpPr>
        <dsp:cNvPr id="0" name=""/>
        <dsp:cNvSpPr/>
      </dsp:nvSpPr>
      <dsp:spPr>
        <a:xfrm>
          <a:off x="5295717" y="1783828"/>
          <a:ext cx="3293922" cy="37062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урок-игра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урок-сказка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урок-путешествие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урок-театрализованное представление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урок-соревнование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урок-лекция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урок-практикум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урок-зачёт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</a:rPr>
            <a:t>интегрированный урок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</a:endParaRPr>
        </a:p>
      </dsp:txBody>
      <dsp:txXfrm>
        <a:off x="5295717" y="1783828"/>
        <a:ext cx="3293922" cy="37062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FABA44-512E-43FF-BA9D-4F9ECBF65A79}">
      <dsp:nvSpPr>
        <dsp:cNvPr id="0" name=""/>
        <dsp:cNvSpPr/>
      </dsp:nvSpPr>
      <dsp:spPr>
        <a:xfrm>
          <a:off x="2771798" y="2204851"/>
          <a:ext cx="3645730" cy="20289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kern="1200" cap="none" normalizeH="0" baseline="0" dirty="0" smtClean="0">
              <a:ln/>
              <a:solidFill>
                <a:srgbClr val="D60093"/>
              </a:solidFill>
              <a:effectLst/>
              <a:latin typeface="Arial" charset="0"/>
            </a:rPr>
            <a:t>Задания на развитие интеллекта и мышления</a:t>
          </a:r>
        </a:p>
      </dsp:txBody>
      <dsp:txXfrm>
        <a:off x="2771798" y="2204851"/>
        <a:ext cx="3645730" cy="2028922"/>
      </dsp:txXfrm>
    </dsp:sp>
    <dsp:sp modelId="{766D116D-C5ED-4C75-98D8-B881BF9BED1D}">
      <dsp:nvSpPr>
        <dsp:cNvPr id="0" name=""/>
        <dsp:cNvSpPr/>
      </dsp:nvSpPr>
      <dsp:spPr>
        <a:xfrm rot="16312092">
          <a:off x="4490690" y="2043447"/>
          <a:ext cx="283352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283352" y="1996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0070C0"/>
            </a:solidFill>
          </a:endParaRPr>
        </a:p>
      </dsp:txBody>
      <dsp:txXfrm rot="16312092">
        <a:off x="4625282" y="2056333"/>
        <a:ext cx="14167" cy="14167"/>
      </dsp:txXfrm>
    </dsp:sp>
    <dsp:sp modelId="{E1339DB5-9C19-4F70-8E41-9BBC26D2B24A}">
      <dsp:nvSpPr>
        <dsp:cNvPr id="0" name=""/>
        <dsp:cNvSpPr/>
      </dsp:nvSpPr>
      <dsp:spPr>
        <a:xfrm>
          <a:off x="3339375" y="-106793"/>
          <a:ext cx="2661378" cy="20289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Модели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Графы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Таблицы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Алгоритмы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2400" b="1" i="0" u="none" strike="noStrike" kern="1200" cap="none" normalizeH="0" baseline="0" dirty="0" smtClean="0">
            <a:ln/>
            <a:solidFill>
              <a:srgbClr val="0070C0"/>
            </a:solidFill>
            <a:effectLst/>
            <a:latin typeface="Arial Narrow" pitchFamily="34" charset="0"/>
          </a:endParaRPr>
        </a:p>
      </dsp:txBody>
      <dsp:txXfrm>
        <a:off x="3339375" y="-106793"/>
        <a:ext cx="2661378" cy="2028922"/>
      </dsp:txXfrm>
    </dsp:sp>
    <dsp:sp modelId="{849D3AF1-AB25-47C0-BE92-072958472153}">
      <dsp:nvSpPr>
        <dsp:cNvPr id="0" name=""/>
        <dsp:cNvSpPr/>
      </dsp:nvSpPr>
      <dsp:spPr>
        <a:xfrm rot="20360224">
          <a:off x="6089721" y="2553667"/>
          <a:ext cx="434043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434043" y="1996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0070C0"/>
            </a:solidFill>
          </a:endParaRPr>
        </a:p>
      </dsp:txBody>
      <dsp:txXfrm rot="20360224">
        <a:off x="6295892" y="2562786"/>
        <a:ext cx="21702" cy="21702"/>
      </dsp:txXfrm>
    </dsp:sp>
    <dsp:sp modelId="{77DE4BDE-9F70-434B-9B7C-7A8C6789C8EB}">
      <dsp:nvSpPr>
        <dsp:cNvPr id="0" name=""/>
        <dsp:cNvSpPr/>
      </dsp:nvSpPr>
      <dsp:spPr>
        <a:xfrm>
          <a:off x="6406963" y="764702"/>
          <a:ext cx="2737036" cy="251006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Антонимы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  <a:defRPr/>
          </a:pPr>
          <a:r>
            <a:rPr kumimoji="0" lang="ru-RU" sz="2400" b="1" i="0" u="none" strike="noStrike" kern="1200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Аналогии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Ассоциации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Чёрный ящик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Анаграммы</a:t>
          </a:r>
          <a:endParaRPr kumimoji="0" lang="ru-RU" sz="2400" b="1" i="0" u="none" strike="noStrike" kern="1200" cap="none" normalizeH="0" baseline="0" dirty="0" smtClean="0">
            <a:ln/>
            <a:solidFill>
              <a:srgbClr val="0070C0"/>
            </a:solidFill>
            <a:effectLst/>
            <a:latin typeface="Arial Narrow" pitchFamily="34" charset="0"/>
          </a:endParaRPr>
        </a:p>
      </dsp:txBody>
      <dsp:txXfrm>
        <a:off x="6406963" y="764702"/>
        <a:ext cx="2737036" cy="2510061"/>
      </dsp:txXfrm>
    </dsp:sp>
    <dsp:sp modelId="{B4D5D92D-727C-47D3-80D9-B012C8B35CE3}">
      <dsp:nvSpPr>
        <dsp:cNvPr id="0" name=""/>
        <dsp:cNvSpPr/>
      </dsp:nvSpPr>
      <dsp:spPr>
        <a:xfrm rot="2281787">
          <a:off x="5563158" y="4282232"/>
          <a:ext cx="832115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832115" y="1996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0070C0"/>
            </a:solidFill>
          </a:endParaRPr>
        </a:p>
      </dsp:txBody>
      <dsp:txXfrm rot="2281787">
        <a:off x="5958412" y="4281399"/>
        <a:ext cx="41605" cy="41605"/>
      </dsp:txXfrm>
    </dsp:sp>
    <dsp:sp modelId="{FC9927BA-E5F2-474D-87AF-6A3E7B704D12}">
      <dsp:nvSpPr>
        <dsp:cNvPr id="0" name=""/>
        <dsp:cNvSpPr/>
      </dsp:nvSpPr>
      <dsp:spPr>
        <a:xfrm>
          <a:off x="5569401" y="4365103"/>
          <a:ext cx="3574596" cy="20289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Загадки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Головоломки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Кроссворды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Пословицы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solidFill>
                <a:srgbClr val="0070C0"/>
              </a:solidFill>
              <a:effectLst/>
              <a:latin typeface="Arial Narrow" pitchFamily="34" charset="0"/>
            </a:rPr>
            <a:t>Ребусы</a:t>
          </a:r>
        </a:p>
      </dsp:txBody>
      <dsp:txXfrm>
        <a:off x="5569401" y="4365103"/>
        <a:ext cx="3574596" cy="2028922"/>
      </dsp:txXfrm>
    </dsp:sp>
    <dsp:sp modelId="{58AEBC78-9DDE-4792-95D8-811559E7A971}">
      <dsp:nvSpPr>
        <dsp:cNvPr id="0" name=""/>
        <dsp:cNvSpPr/>
      </dsp:nvSpPr>
      <dsp:spPr>
        <a:xfrm rot="8381771">
          <a:off x="3243845" y="4176264"/>
          <a:ext cx="398055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398055" y="1996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0070C0"/>
            </a:solidFill>
          </a:endParaRPr>
        </a:p>
      </dsp:txBody>
      <dsp:txXfrm rot="8381771">
        <a:off x="3432922" y="4186282"/>
        <a:ext cx="19902" cy="19902"/>
      </dsp:txXfrm>
    </dsp:sp>
    <dsp:sp modelId="{F6C7A497-0925-45E6-A6AB-380379AC7A8A}">
      <dsp:nvSpPr>
        <dsp:cNvPr id="0" name=""/>
        <dsp:cNvSpPr/>
      </dsp:nvSpPr>
      <dsp:spPr>
        <a:xfrm>
          <a:off x="251507" y="4005068"/>
          <a:ext cx="3685497" cy="267006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0070C0"/>
              </a:solidFill>
            </a:rPr>
            <a:t>Метод координат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0070C0"/>
              </a:solidFill>
            </a:rPr>
            <a:t>Метод проектов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0070C0"/>
              </a:solidFill>
            </a:rPr>
            <a:t>Эвристическая беседа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0070C0"/>
              </a:solidFill>
            </a:rPr>
            <a:t>Компьютерное моделирование</a:t>
          </a:r>
        </a:p>
      </dsp:txBody>
      <dsp:txXfrm>
        <a:off x="251507" y="4005068"/>
        <a:ext cx="3685497" cy="2670062"/>
      </dsp:txXfrm>
    </dsp:sp>
    <dsp:sp modelId="{3CFB3E3D-C809-4B61-89A3-7BF262D4F072}">
      <dsp:nvSpPr>
        <dsp:cNvPr id="0" name=""/>
        <dsp:cNvSpPr/>
      </dsp:nvSpPr>
      <dsp:spPr>
        <a:xfrm rot="12016275">
          <a:off x="2660098" y="2564058"/>
          <a:ext cx="429032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429032" y="1996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0070C0"/>
            </a:solidFill>
          </a:endParaRPr>
        </a:p>
      </dsp:txBody>
      <dsp:txXfrm rot="12016275">
        <a:off x="2863889" y="2573302"/>
        <a:ext cx="21451" cy="21451"/>
      </dsp:txXfrm>
    </dsp:sp>
    <dsp:sp modelId="{2F213B63-48FB-44A8-9265-8992117239D6}">
      <dsp:nvSpPr>
        <dsp:cNvPr id="0" name=""/>
        <dsp:cNvSpPr/>
      </dsp:nvSpPr>
      <dsp:spPr>
        <a:xfrm>
          <a:off x="10" y="836717"/>
          <a:ext cx="2786076" cy="240021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rgbClr val="0070C0"/>
              </a:solidFill>
            </a:rPr>
            <a:t>Мульти-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err="1" smtClean="0">
              <a:solidFill>
                <a:srgbClr val="0070C0"/>
              </a:solidFill>
            </a:rPr>
            <a:t>медийные</a:t>
          </a:r>
          <a:r>
            <a:rPr lang="ru-RU" sz="2400" b="1" kern="1200" dirty="0" smtClean="0">
              <a:solidFill>
                <a:srgbClr val="0070C0"/>
              </a:solidFill>
            </a:rPr>
            <a:t> презентации</a:t>
          </a:r>
          <a:endParaRPr lang="ru-RU" sz="2400" b="1" kern="1200" dirty="0">
            <a:solidFill>
              <a:srgbClr val="0070C0"/>
            </a:solidFill>
          </a:endParaRPr>
        </a:p>
      </dsp:txBody>
      <dsp:txXfrm>
        <a:off x="10" y="836717"/>
        <a:ext cx="2786076" cy="240021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D91501-2F20-49CA-A6CA-FB9321A2753E}">
      <dsp:nvSpPr>
        <dsp:cNvPr id="0" name=""/>
        <dsp:cNvSpPr/>
      </dsp:nvSpPr>
      <dsp:spPr>
        <a:xfrm>
          <a:off x="0" y="0"/>
          <a:ext cx="5882426" cy="5882426"/>
        </a:xfrm>
        <a:prstGeom prst="triangle">
          <a:avLst/>
        </a:prstGeom>
        <a:solidFill>
          <a:schemeClr val="accent1">
            <a:hueOff val="0"/>
            <a:satOff val="0"/>
            <a:lum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E1061A-BF50-4358-B0E1-A2BD7D96E098}">
      <dsp:nvSpPr>
        <dsp:cNvPr id="0" name=""/>
        <dsp:cNvSpPr/>
      </dsp:nvSpPr>
      <dsp:spPr>
        <a:xfrm>
          <a:off x="3028201" y="284165"/>
          <a:ext cx="3823576" cy="696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 zoom="95000"/>
          <a:lightRig rig="flat" dir="t"/>
        </a:scene3d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Развитие личности </a:t>
          </a:r>
          <a:endParaRPr lang="ru-RU" sz="2000" kern="1200" dirty="0"/>
        </a:p>
      </dsp:txBody>
      <dsp:txXfrm>
        <a:off x="3028201" y="284165"/>
        <a:ext cx="3823576" cy="696240"/>
      </dsp:txXfrm>
    </dsp:sp>
    <dsp:sp modelId="{E8BB3CD4-2DEF-497B-8A27-8486DB8E842D}">
      <dsp:nvSpPr>
        <dsp:cNvPr id="0" name=""/>
        <dsp:cNvSpPr/>
      </dsp:nvSpPr>
      <dsp:spPr>
        <a:xfrm>
          <a:off x="2968380" y="1307205"/>
          <a:ext cx="3823576" cy="696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 zoom="95000"/>
          <a:lightRig rig="flat" dir="t"/>
        </a:scene3d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Получение нового исследовательского результата</a:t>
          </a:r>
          <a:endParaRPr lang="ru-RU" sz="2000" kern="1200" dirty="0"/>
        </a:p>
      </dsp:txBody>
      <dsp:txXfrm>
        <a:off x="2968380" y="1307205"/>
        <a:ext cx="3823576" cy="696240"/>
      </dsp:txXfrm>
    </dsp:sp>
    <dsp:sp modelId="{7A5AB308-A16C-46B6-9047-B47B80913B3D}">
      <dsp:nvSpPr>
        <dsp:cNvPr id="0" name=""/>
        <dsp:cNvSpPr/>
      </dsp:nvSpPr>
      <dsp:spPr>
        <a:xfrm>
          <a:off x="2902997" y="2352973"/>
          <a:ext cx="3823576" cy="696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 zoom="95000"/>
          <a:lightRig rig="flat" dir="t"/>
        </a:scene3d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Приобретение познавательной исследовательской компетентности</a:t>
          </a:r>
          <a:endParaRPr lang="ru-RU" sz="2000" kern="1200" dirty="0"/>
        </a:p>
      </dsp:txBody>
      <dsp:txXfrm>
        <a:off x="2902997" y="2352973"/>
        <a:ext cx="3823576" cy="696240"/>
      </dsp:txXfrm>
    </dsp:sp>
    <dsp:sp modelId="{AD8177B7-D2DE-499D-80B7-12BBA720253D}">
      <dsp:nvSpPr>
        <dsp:cNvPr id="0" name=""/>
        <dsp:cNvSpPr/>
      </dsp:nvSpPr>
      <dsp:spPr>
        <a:xfrm>
          <a:off x="2968380" y="3268014"/>
          <a:ext cx="3823576" cy="696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 zoom="95000"/>
          <a:lightRig rig="flat" dir="t"/>
        </a:scene3d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Гибкое распределение учебного времени</a:t>
          </a:r>
          <a:endParaRPr lang="ru-RU" sz="2000" kern="1200" dirty="0"/>
        </a:p>
      </dsp:txBody>
      <dsp:txXfrm>
        <a:off x="2968380" y="3268014"/>
        <a:ext cx="3823576" cy="696240"/>
      </dsp:txXfrm>
    </dsp:sp>
    <dsp:sp modelId="{66EB58DF-6602-401C-BEA8-F2181481B5C0}">
      <dsp:nvSpPr>
        <dsp:cNvPr id="0" name=""/>
        <dsp:cNvSpPr/>
      </dsp:nvSpPr>
      <dsp:spPr>
        <a:xfrm>
          <a:off x="2968380" y="4248418"/>
          <a:ext cx="3823576" cy="696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 zoom="95000"/>
          <a:lightRig rig="flat" dir="t"/>
        </a:scene3d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Взаимодействие ребёнка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его с группой</a:t>
          </a:r>
          <a:endParaRPr lang="ru-RU" sz="2000" kern="1200" dirty="0"/>
        </a:p>
      </dsp:txBody>
      <dsp:txXfrm>
        <a:off x="2968380" y="4248418"/>
        <a:ext cx="3823576" cy="696240"/>
      </dsp:txXfrm>
    </dsp:sp>
    <dsp:sp modelId="{F84EC934-0387-4EE1-96D4-F94A2BBF1F3C}">
      <dsp:nvSpPr>
        <dsp:cNvPr id="0" name=""/>
        <dsp:cNvSpPr/>
      </dsp:nvSpPr>
      <dsp:spPr>
        <a:xfrm>
          <a:off x="3028201" y="5163465"/>
          <a:ext cx="3823576" cy="696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 zoom="95000"/>
          <a:lightRig rig="flat" dir="t"/>
        </a:scene3d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Свобода ребёнка</a:t>
          </a:r>
          <a:endParaRPr lang="ru-RU" sz="2000" kern="1200" dirty="0"/>
        </a:p>
      </dsp:txBody>
      <dsp:txXfrm>
        <a:off x="3028201" y="5163465"/>
        <a:ext cx="3823576" cy="696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F2110CC1-E161-4666-9223-1F292EED67C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EA2F9C79-FF36-4EDA-9D87-DE7CC715B05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AAD1EA42-898A-424A-98E1-11B4B7AEBB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E3091-DA57-4656-BEF2-6D12517ED2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61110-5091-4234-A4D4-19919094CD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90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10A03C9-1530-46F6-B672-6D2F813CE3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90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98114FFA-089B-48F5-B320-5FE5A3A3EE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077200" cy="44958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2390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B611C15D-FB60-409E-ADCE-E9294681C7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6D937C4-F1D1-4271-AAF7-5A7B0E49EF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9C359-E806-44F1-AB30-8606BAE6BC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07741-3D82-4B35-8A10-94F1D6211D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8AB9E-707C-4750-A1DE-9A4058A662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82C-E80C-4513-B760-6AD2A59966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62C95-6DD6-4248-9B4E-5912437AD6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0F445-F5E5-42E6-A593-D9E204B969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E7E0F-8C86-4FFA-8D37-4E0DDFE01C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0CE45-75D3-48C1-87EC-80DF521F26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B3CCA4C4-9D14-49AD-84A5-AF41B048DBF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transition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5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5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image" Target="../media/image34.jpeg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2555776" y="5328022"/>
            <a:ext cx="4248472" cy="14853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учителя информатики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D60093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МОБУ </a:t>
            </a: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СОШ № </a:t>
            </a:r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82 г.Сочи</a:t>
            </a:r>
          </a:p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Воропиновой</a:t>
            </a:r>
          </a:p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Натальи Сергеевны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D60093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220578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Городской конкурс «Учитель года Сочи 2014»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7808" y="642918"/>
            <a:ext cx="731061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</a:t>
            </a:r>
            <a:endParaRPr lang="ru-RU" sz="3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ПЕДАГОГИЧЕСКОГО ОПЫТА</a:t>
            </a:r>
            <a:endParaRPr lang="ru-RU" sz="3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6769" name="Picture 1" descr="G:\Фотографиии!!!\p53_novoeizobrajenie5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37163" cy="785794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D1EA42-898A-424A-98E1-11B4B7AEBB59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26" name="Picture 2" descr="C:\Users\2\Desktop\shuvalova_n_s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757368"/>
            <a:ext cx="2376264" cy="35438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16632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37C4-F1D1-4271-AAF7-5A7B0E49EF40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328734" y="116632"/>
          <a:ext cx="6851778" cy="5882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945457" y="5661248"/>
            <a:ext cx="3138711" cy="92553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D60093"/>
                </a:solidFill>
              </a:rPr>
              <a:t>Метод</a:t>
            </a:r>
            <a:br>
              <a:rPr lang="ru-RU" b="1" dirty="0" smtClean="0">
                <a:solidFill>
                  <a:srgbClr val="D60093"/>
                </a:solidFill>
              </a:rPr>
            </a:br>
            <a:r>
              <a:rPr lang="ru-RU" b="1" dirty="0" smtClean="0">
                <a:solidFill>
                  <a:srgbClr val="D60093"/>
                </a:solidFill>
              </a:rPr>
              <a:t>проектов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37C4-F1D1-4271-AAF7-5A7B0E49EF40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8" name="Picture 3" descr="E:\Каб244уроки\09112013874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4047" y="188640"/>
            <a:ext cx="2895785" cy="3861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28042010326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4439" y="4182622"/>
            <a:ext cx="3405433" cy="27027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E:\Фотографиии!!!\карт\7а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275856" y="2420888"/>
            <a:ext cx="1890210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6" descr="E:\Каб244уроки\091120138767.jpg"/>
          <p:cNvPicPr>
            <a:picLocks noChangeAspect="1" noChangeArrowheads="1"/>
          </p:cNvPicPr>
          <p:nvPr/>
        </p:nvPicPr>
        <p:blipFill>
          <a:blip r:embed="rId10" cstate="screen">
            <a:lum bright="10000" contrast="10000"/>
          </a:blip>
          <a:srcRect/>
          <a:stretch>
            <a:fillRect/>
          </a:stretch>
        </p:blipFill>
        <p:spPr bwMode="auto">
          <a:xfrm rot="1297007">
            <a:off x="3356057" y="358610"/>
            <a:ext cx="1967544" cy="1377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/>
          <p:nvPr/>
        </p:nvSpPr>
        <p:spPr>
          <a:xfrm>
            <a:off x="2949859" y="2143094"/>
            <a:ext cx="3017135" cy="3715226"/>
          </a:xfrm>
          <a:custGeom>
            <a:avLst/>
            <a:gdLst>
              <a:gd name="connsiteX0" fmla="*/ 0 w 3017135"/>
              <a:gd name="connsiteY0" fmla="*/ 1857613 h 3715226"/>
              <a:gd name="connsiteX1" fmla="*/ 337520 w 3017135"/>
              <a:gd name="connsiteY1" fmla="*/ 686563 h 3715226"/>
              <a:gd name="connsiteX2" fmla="*/ 1508572 w 3017135"/>
              <a:gd name="connsiteY2" fmla="*/ 2 h 3715226"/>
              <a:gd name="connsiteX3" fmla="*/ 2679621 w 3017135"/>
              <a:gd name="connsiteY3" fmla="*/ 686567 h 3715226"/>
              <a:gd name="connsiteX4" fmla="*/ 3017138 w 3017135"/>
              <a:gd name="connsiteY4" fmla="*/ 1857617 h 3715226"/>
              <a:gd name="connsiteX5" fmla="*/ 2679620 w 3017135"/>
              <a:gd name="connsiteY5" fmla="*/ 3028667 h 3715226"/>
              <a:gd name="connsiteX6" fmla="*/ 1508569 w 3017135"/>
              <a:gd name="connsiteY6" fmla="*/ 3715230 h 3715226"/>
              <a:gd name="connsiteX7" fmla="*/ 337519 w 3017135"/>
              <a:gd name="connsiteY7" fmla="*/ 3028666 h 3715226"/>
              <a:gd name="connsiteX8" fmla="*/ 2 w 3017135"/>
              <a:gd name="connsiteY8" fmla="*/ 1857616 h 3715226"/>
              <a:gd name="connsiteX9" fmla="*/ 0 w 3017135"/>
              <a:gd name="connsiteY9" fmla="*/ 1857613 h 3715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17135" h="3715226">
                <a:moveTo>
                  <a:pt x="0" y="1857613"/>
                </a:moveTo>
                <a:cubicBezTo>
                  <a:pt x="0" y="1431127"/>
                  <a:pt x="119178" y="1017629"/>
                  <a:pt x="337520" y="686563"/>
                </a:cubicBezTo>
                <a:cubicBezTo>
                  <a:pt x="623977" y="252214"/>
                  <a:pt x="1054171" y="1"/>
                  <a:pt x="1508572" y="2"/>
                </a:cubicBezTo>
                <a:cubicBezTo>
                  <a:pt x="1962972" y="3"/>
                  <a:pt x="2393165" y="252217"/>
                  <a:pt x="2679621" y="686567"/>
                </a:cubicBezTo>
                <a:cubicBezTo>
                  <a:pt x="2897961" y="1017634"/>
                  <a:pt x="3017138" y="1431132"/>
                  <a:pt x="3017138" y="1857617"/>
                </a:cubicBezTo>
                <a:cubicBezTo>
                  <a:pt x="3017138" y="2284103"/>
                  <a:pt x="2897960" y="2697601"/>
                  <a:pt x="2679620" y="3028667"/>
                </a:cubicBezTo>
                <a:cubicBezTo>
                  <a:pt x="2393163" y="3463017"/>
                  <a:pt x="1962970" y="3715230"/>
                  <a:pt x="1508569" y="3715230"/>
                </a:cubicBezTo>
                <a:cubicBezTo>
                  <a:pt x="1054169" y="3715230"/>
                  <a:pt x="623976" y="3463015"/>
                  <a:pt x="337519" y="3028666"/>
                </a:cubicBezTo>
                <a:cubicBezTo>
                  <a:pt x="119179" y="2697599"/>
                  <a:pt x="1" y="2284102"/>
                  <a:pt x="2" y="1857616"/>
                </a:cubicBezTo>
                <a:cubicBezTo>
                  <a:pt x="1" y="1857615"/>
                  <a:pt x="1" y="1857614"/>
                  <a:pt x="0" y="1857613"/>
                </a:cubicBezTo>
                <a:close/>
              </a:path>
            </a:pathLst>
          </a:custGeom>
          <a:solidFill>
            <a:srgbClr val="FF99CC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92650" tIns="594882" rIns="492650" bIns="594882" numCol="1" spcCol="1270" anchor="ctr" anchorCtr="0">
            <a:noAutofit/>
          </a:bodyPr>
          <a:lstStyle/>
          <a:p>
            <a:pPr lvl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4000" kern="1200" dirty="0" smtClean="0"/>
              <a:t>Виды </a:t>
            </a:r>
            <a:r>
              <a:rPr lang="ru-RU" sz="2500" b="1" kern="1200" dirty="0" smtClean="0"/>
              <a:t>презентаций</a:t>
            </a:r>
            <a:endParaRPr lang="ru-RU" sz="2500" b="1" kern="1200" dirty="0"/>
          </a:p>
        </p:txBody>
      </p:sp>
      <p:sp>
        <p:nvSpPr>
          <p:cNvPr id="7" name="Полилиния 6"/>
          <p:cNvSpPr/>
          <p:nvPr/>
        </p:nvSpPr>
        <p:spPr>
          <a:xfrm rot="1460480">
            <a:off x="4969808" y="2814852"/>
            <a:ext cx="3633394" cy="1328058"/>
          </a:xfrm>
          <a:custGeom>
            <a:avLst/>
            <a:gdLst>
              <a:gd name="connsiteX0" fmla="*/ 0 w 3633394"/>
              <a:gd name="connsiteY0" fmla="*/ 664029 h 1328058"/>
              <a:gd name="connsiteX1" fmla="*/ 1193026 w 3633394"/>
              <a:gd name="connsiteY1" fmla="*/ 40358 h 1328058"/>
              <a:gd name="connsiteX2" fmla="*/ 1816699 w 3633394"/>
              <a:gd name="connsiteY2" fmla="*/ 2 h 1328058"/>
              <a:gd name="connsiteX3" fmla="*/ 2440373 w 3633394"/>
              <a:gd name="connsiteY3" fmla="*/ 40358 h 1328058"/>
              <a:gd name="connsiteX4" fmla="*/ 3633395 w 3633394"/>
              <a:gd name="connsiteY4" fmla="*/ 664034 h 1328058"/>
              <a:gd name="connsiteX5" fmla="*/ 2440371 w 3633394"/>
              <a:gd name="connsiteY5" fmla="*/ 1287707 h 1328058"/>
              <a:gd name="connsiteX6" fmla="*/ 1816698 w 3633394"/>
              <a:gd name="connsiteY6" fmla="*/ 1328063 h 1328058"/>
              <a:gd name="connsiteX7" fmla="*/ 1193024 w 3633394"/>
              <a:gd name="connsiteY7" fmla="*/ 1287707 h 1328058"/>
              <a:gd name="connsiteX8" fmla="*/ 1 w 3633394"/>
              <a:gd name="connsiteY8" fmla="*/ 664032 h 1328058"/>
              <a:gd name="connsiteX9" fmla="*/ 0 w 3633394"/>
              <a:gd name="connsiteY9" fmla="*/ 664029 h 132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33394" h="1328058">
                <a:moveTo>
                  <a:pt x="0" y="664029"/>
                </a:moveTo>
                <a:cubicBezTo>
                  <a:pt x="2" y="385204"/>
                  <a:pt x="476558" y="136078"/>
                  <a:pt x="1193026" y="40358"/>
                </a:cubicBezTo>
                <a:cubicBezTo>
                  <a:pt x="1392848" y="13662"/>
                  <a:pt x="1603947" y="2"/>
                  <a:pt x="1816699" y="2"/>
                </a:cubicBezTo>
                <a:cubicBezTo>
                  <a:pt x="2029452" y="2"/>
                  <a:pt x="2240550" y="13662"/>
                  <a:pt x="2440373" y="40358"/>
                </a:cubicBezTo>
                <a:cubicBezTo>
                  <a:pt x="3156844" y="136079"/>
                  <a:pt x="3633399" y="385208"/>
                  <a:pt x="3633395" y="664034"/>
                </a:cubicBezTo>
                <a:cubicBezTo>
                  <a:pt x="3633395" y="942859"/>
                  <a:pt x="3156840" y="1191986"/>
                  <a:pt x="2440371" y="1287707"/>
                </a:cubicBezTo>
                <a:cubicBezTo>
                  <a:pt x="2240549" y="1314403"/>
                  <a:pt x="2029450" y="1328063"/>
                  <a:pt x="1816698" y="1328063"/>
                </a:cubicBezTo>
                <a:cubicBezTo>
                  <a:pt x="1603946" y="1328063"/>
                  <a:pt x="1392847" y="1314403"/>
                  <a:pt x="1193024" y="1287707"/>
                </a:cubicBezTo>
                <a:cubicBezTo>
                  <a:pt x="476554" y="1191986"/>
                  <a:pt x="-1" y="942858"/>
                  <a:pt x="1" y="664032"/>
                </a:cubicBezTo>
                <a:cubicBezTo>
                  <a:pt x="1" y="664031"/>
                  <a:pt x="0" y="664030"/>
                  <a:pt x="0" y="664029"/>
                </a:cubicBezTo>
                <a:close/>
              </a:path>
            </a:pathLst>
          </a:custGeom>
          <a:solidFill>
            <a:srgbClr val="92D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67659" tIns="230049" rIns="567658" bIns="23004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dirty="0" smtClean="0"/>
              <a:t>линейные</a:t>
            </a:r>
            <a:endParaRPr lang="ru-RU" sz="2800" b="1" kern="1200" dirty="0"/>
          </a:p>
        </p:txBody>
      </p:sp>
      <p:sp>
        <p:nvSpPr>
          <p:cNvPr id="8" name="Полилиния 7"/>
          <p:cNvSpPr/>
          <p:nvPr/>
        </p:nvSpPr>
        <p:spPr>
          <a:xfrm>
            <a:off x="4733971" y="5643581"/>
            <a:ext cx="3972598" cy="1015757"/>
          </a:xfrm>
          <a:custGeom>
            <a:avLst/>
            <a:gdLst>
              <a:gd name="connsiteX0" fmla="*/ 0 w 3972598"/>
              <a:gd name="connsiteY0" fmla="*/ 507879 h 1015757"/>
              <a:gd name="connsiteX1" fmla="*/ 1494251 w 3972598"/>
              <a:gd name="connsiteY1" fmla="*/ 15832 h 1015757"/>
              <a:gd name="connsiteX2" fmla="*/ 1986300 w 3972598"/>
              <a:gd name="connsiteY2" fmla="*/ 2 h 1015757"/>
              <a:gd name="connsiteX3" fmla="*/ 2478350 w 3972598"/>
              <a:gd name="connsiteY3" fmla="*/ 15832 h 1015757"/>
              <a:gd name="connsiteX4" fmla="*/ 3972599 w 3972598"/>
              <a:gd name="connsiteY4" fmla="*/ 507884 h 1015757"/>
              <a:gd name="connsiteX5" fmla="*/ 2478349 w 3972598"/>
              <a:gd name="connsiteY5" fmla="*/ 999933 h 1015757"/>
              <a:gd name="connsiteX6" fmla="*/ 1986300 w 3972598"/>
              <a:gd name="connsiteY6" fmla="*/ 1015763 h 1015757"/>
              <a:gd name="connsiteX7" fmla="*/ 1494250 w 3972598"/>
              <a:gd name="connsiteY7" fmla="*/ 999933 h 1015757"/>
              <a:gd name="connsiteX8" fmla="*/ 1 w 3972598"/>
              <a:gd name="connsiteY8" fmla="*/ 507882 h 1015757"/>
              <a:gd name="connsiteX9" fmla="*/ 0 w 3972598"/>
              <a:gd name="connsiteY9" fmla="*/ 507879 h 1015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2598" h="1015757">
                <a:moveTo>
                  <a:pt x="0" y="507879"/>
                </a:moveTo>
                <a:cubicBezTo>
                  <a:pt x="4" y="275843"/>
                  <a:pt x="615050" y="73312"/>
                  <a:pt x="1494251" y="15832"/>
                </a:cubicBezTo>
                <a:cubicBezTo>
                  <a:pt x="1655037" y="5320"/>
                  <a:pt x="1820341" y="2"/>
                  <a:pt x="1986300" y="2"/>
                </a:cubicBezTo>
                <a:cubicBezTo>
                  <a:pt x="2152259" y="2"/>
                  <a:pt x="2317564" y="5320"/>
                  <a:pt x="2478350" y="15832"/>
                </a:cubicBezTo>
                <a:cubicBezTo>
                  <a:pt x="3357558" y="73313"/>
                  <a:pt x="3972605" y="275846"/>
                  <a:pt x="3972599" y="507884"/>
                </a:cubicBezTo>
                <a:cubicBezTo>
                  <a:pt x="3972599" y="739921"/>
                  <a:pt x="3357553" y="942453"/>
                  <a:pt x="2478349" y="999933"/>
                </a:cubicBezTo>
                <a:cubicBezTo>
                  <a:pt x="2317563" y="1010445"/>
                  <a:pt x="2152259" y="1015763"/>
                  <a:pt x="1986300" y="1015763"/>
                </a:cubicBezTo>
                <a:cubicBezTo>
                  <a:pt x="1820341" y="1015763"/>
                  <a:pt x="1655037" y="1010445"/>
                  <a:pt x="1494250" y="999933"/>
                </a:cubicBezTo>
                <a:cubicBezTo>
                  <a:pt x="615043" y="942452"/>
                  <a:pt x="-3" y="739919"/>
                  <a:pt x="1" y="507882"/>
                </a:cubicBezTo>
                <a:cubicBezTo>
                  <a:pt x="1" y="507881"/>
                  <a:pt x="0" y="507880"/>
                  <a:pt x="0" y="507879"/>
                </a:cubicBezTo>
                <a:close/>
              </a:path>
            </a:pathLst>
          </a:custGeom>
          <a:solidFill>
            <a:srgbClr val="00CCFF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617334" tIns="184314" rIns="617334" bIns="184314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dirty="0" smtClean="0"/>
              <a:t>со сценариями</a:t>
            </a:r>
            <a:endParaRPr lang="ru-RU" sz="2800" b="1" kern="1200" dirty="0"/>
          </a:p>
        </p:txBody>
      </p:sp>
      <p:sp>
        <p:nvSpPr>
          <p:cNvPr id="9" name="Полилиния 8"/>
          <p:cNvSpPr/>
          <p:nvPr/>
        </p:nvSpPr>
        <p:spPr>
          <a:xfrm>
            <a:off x="461423" y="5643563"/>
            <a:ext cx="3915340" cy="1028005"/>
          </a:xfrm>
          <a:custGeom>
            <a:avLst/>
            <a:gdLst>
              <a:gd name="connsiteX0" fmla="*/ 0 w 3915340"/>
              <a:gd name="connsiteY0" fmla="*/ 514003 h 1028005"/>
              <a:gd name="connsiteX1" fmla="*/ 1460519 w 3915340"/>
              <a:gd name="connsiteY1" fmla="*/ 16853 h 1028005"/>
              <a:gd name="connsiteX2" fmla="*/ 1957671 w 3915340"/>
              <a:gd name="connsiteY2" fmla="*/ 3 h 1028005"/>
              <a:gd name="connsiteX3" fmla="*/ 2454824 w 3915340"/>
              <a:gd name="connsiteY3" fmla="*/ 16854 h 1028005"/>
              <a:gd name="connsiteX4" fmla="*/ 3915340 w 3915340"/>
              <a:gd name="connsiteY4" fmla="*/ 514010 h 1028005"/>
              <a:gd name="connsiteX5" fmla="*/ 2454822 w 3915340"/>
              <a:gd name="connsiteY5" fmla="*/ 1011162 h 1028005"/>
              <a:gd name="connsiteX6" fmla="*/ 1957670 w 3915340"/>
              <a:gd name="connsiteY6" fmla="*/ 1028013 h 1028005"/>
              <a:gd name="connsiteX7" fmla="*/ 1460517 w 3915340"/>
              <a:gd name="connsiteY7" fmla="*/ 1011162 h 1028005"/>
              <a:gd name="connsiteX8" fmla="*/ 0 w 3915340"/>
              <a:gd name="connsiteY8" fmla="*/ 514007 h 1028005"/>
              <a:gd name="connsiteX9" fmla="*/ 0 w 3915340"/>
              <a:gd name="connsiteY9" fmla="*/ 514003 h 1028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15340" h="1028005">
                <a:moveTo>
                  <a:pt x="0" y="514003"/>
                </a:moveTo>
                <a:cubicBezTo>
                  <a:pt x="4" y="280400"/>
                  <a:pt x="599970" y="76176"/>
                  <a:pt x="1460519" y="16853"/>
                </a:cubicBezTo>
                <a:cubicBezTo>
                  <a:pt x="1622801" y="5666"/>
                  <a:pt x="1789888" y="3"/>
                  <a:pt x="1957671" y="3"/>
                </a:cubicBezTo>
                <a:cubicBezTo>
                  <a:pt x="2125454" y="3"/>
                  <a:pt x="2292541" y="5666"/>
                  <a:pt x="2454824" y="16854"/>
                </a:cubicBezTo>
                <a:cubicBezTo>
                  <a:pt x="3315380" y="76178"/>
                  <a:pt x="3915346" y="280405"/>
                  <a:pt x="3915340" y="514010"/>
                </a:cubicBezTo>
                <a:cubicBezTo>
                  <a:pt x="3915340" y="747613"/>
                  <a:pt x="3315374" y="951839"/>
                  <a:pt x="2454822" y="1011162"/>
                </a:cubicBezTo>
                <a:cubicBezTo>
                  <a:pt x="2292539" y="1022349"/>
                  <a:pt x="2125452" y="1028013"/>
                  <a:pt x="1957670" y="1028013"/>
                </a:cubicBezTo>
                <a:cubicBezTo>
                  <a:pt x="1789887" y="1028013"/>
                  <a:pt x="1622800" y="1022350"/>
                  <a:pt x="1460517" y="1011162"/>
                </a:cubicBezTo>
                <a:cubicBezTo>
                  <a:pt x="599963" y="951838"/>
                  <a:pt x="-4" y="747611"/>
                  <a:pt x="0" y="514007"/>
                </a:cubicBezTo>
                <a:lnTo>
                  <a:pt x="0" y="514003"/>
                </a:lnTo>
                <a:close/>
              </a:path>
            </a:pathLst>
          </a:custGeom>
          <a:solidFill>
            <a:srgbClr val="00CCFF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608949" tIns="186108" rIns="608949" bIns="186108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dirty="0" smtClean="0"/>
              <a:t>интерактивные</a:t>
            </a:r>
            <a:endParaRPr lang="ru-RU" sz="2800" b="1" kern="1200" dirty="0"/>
          </a:p>
        </p:txBody>
      </p:sp>
      <p:sp>
        <p:nvSpPr>
          <p:cNvPr id="10" name="Полилиния 9"/>
          <p:cNvSpPr/>
          <p:nvPr/>
        </p:nvSpPr>
        <p:spPr>
          <a:xfrm rot="19786870">
            <a:off x="470819" y="2966400"/>
            <a:ext cx="3627260" cy="1283384"/>
          </a:xfrm>
          <a:custGeom>
            <a:avLst/>
            <a:gdLst>
              <a:gd name="connsiteX0" fmla="*/ 0 w 3627260"/>
              <a:gd name="connsiteY0" fmla="*/ 641692 h 1283384"/>
              <a:gd name="connsiteX1" fmla="*/ 1208689 w 3627260"/>
              <a:gd name="connsiteY1" fmla="*/ 36751 h 1283384"/>
              <a:gd name="connsiteX2" fmla="*/ 1813632 w 3627260"/>
              <a:gd name="connsiteY2" fmla="*/ 2 h 1283384"/>
              <a:gd name="connsiteX3" fmla="*/ 2418576 w 3627260"/>
              <a:gd name="connsiteY3" fmla="*/ 36751 h 1283384"/>
              <a:gd name="connsiteX4" fmla="*/ 3627261 w 3627260"/>
              <a:gd name="connsiteY4" fmla="*/ 641697 h 1283384"/>
              <a:gd name="connsiteX5" fmla="*/ 2418574 w 3627260"/>
              <a:gd name="connsiteY5" fmla="*/ 1246640 h 1283384"/>
              <a:gd name="connsiteX6" fmla="*/ 1813631 w 3627260"/>
              <a:gd name="connsiteY6" fmla="*/ 1283389 h 1283384"/>
              <a:gd name="connsiteX7" fmla="*/ 1208687 w 3627260"/>
              <a:gd name="connsiteY7" fmla="*/ 1246640 h 1283384"/>
              <a:gd name="connsiteX8" fmla="*/ 1 w 3627260"/>
              <a:gd name="connsiteY8" fmla="*/ 641695 h 1283384"/>
              <a:gd name="connsiteX9" fmla="*/ 0 w 3627260"/>
              <a:gd name="connsiteY9" fmla="*/ 641692 h 128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27260" h="1283384">
                <a:moveTo>
                  <a:pt x="0" y="641692"/>
                </a:moveTo>
                <a:cubicBezTo>
                  <a:pt x="3" y="369809"/>
                  <a:pt x="484267" y="127438"/>
                  <a:pt x="1208689" y="36751"/>
                </a:cubicBezTo>
                <a:cubicBezTo>
                  <a:pt x="1402971" y="12430"/>
                  <a:pt x="1607548" y="2"/>
                  <a:pt x="1813632" y="2"/>
                </a:cubicBezTo>
                <a:cubicBezTo>
                  <a:pt x="2019717" y="2"/>
                  <a:pt x="2224294" y="12430"/>
                  <a:pt x="2418576" y="36751"/>
                </a:cubicBezTo>
                <a:cubicBezTo>
                  <a:pt x="3143001" y="127439"/>
                  <a:pt x="3627265" y="369813"/>
                  <a:pt x="3627261" y="641697"/>
                </a:cubicBezTo>
                <a:cubicBezTo>
                  <a:pt x="3627261" y="913580"/>
                  <a:pt x="3142997" y="1155952"/>
                  <a:pt x="2418574" y="1246640"/>
                </a:cubicBezTo>
                <a:cubicBezTo>
                  <a:pt x="2224292" y="1270961"/>
                  <a:pt x="2019715" y="1283389"/>
                  <a:pt x="1813631" y="1283389"/>
                </a:cubicBezTo>
                <a:cubicBezTo>
                  <a:pt x="1607547" y="1283389"/>
                  <a:pt x="1402970" y="1270961"/>
                  <a:pt x="1208687" y="1246640"/>
                </a:cubicBezTo>
                <a:cubicBezTo>
                  <a:pt x="484263" y="1155952"/>
                  <a:pt x="-2" y="913579"/>
                  <a:pt x="1" y="641695"/>
                </a:cubicBezTo>
                <a:cubicBezTo>
                  <a:pt x="1" y="641694"/>
                  <a:pt x="0" y="641693"/>
                  <a:pt x="0" y="641692"/>
                </a:cubicBezTo>
                <a:close/>
              </a:path>
            </a:pathLst>
          </a:custGeom>
          <a:solidFill>
            <a:srgbClr val="92D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l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66759" tIns="223507" rIns="566760" bIns="223507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b="1" kern="1200" dirty="0" smtClean="0"/>
              <a:t>непрерывные</a:t>
            </a:r>
            <a:endParaRPr lang="ru-RU" sz="2800" b="1" kern="1200" dirty="0"/>
          </a:p>
        </p:txBody>
      </p:sp>
      <p:sp>
        <p:nvSpPr>
          <p:cNvPr id="11" name="Улыбающееся лицо 10"/>
          <p:cNvSpPr/>
          <p:nvPr/>
        </p:nvSpPr>
        <p:spPr>
          <a:xfrm>
            <a:off x="2915816" y="188640"/>
            <a:ext cx="3096344" cy="2304256"/>
          </a:xfrm>
          <a:prstGeom prst="smileyFace">
            <a:avLst>
              <a:gd name="adj" fmla="val 465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800" b="1" dirty="0" smtClean="0">
              <a:solidFill>
                <a:schemeClr val="tx1"/>
              </a:solidFill>
            </a:endParaRPr>
          </a:p>
          <a:p>
            <a:pPr lvl="0" algn="ctr"/>
            <a:endParaRPr lang="ru-RU" sz="2800" b="1" dirty="0" smtClean="0">
              <a:solidFill>
                <a:schemeClr val="tx1"/>
              </a:solidFill>
            </a:endParaRPr>
          </a:p>
          <a:p>
            <a:pPr lvl="0" algn="ctr"/>
            <a:r>
              <a:rPr lang="ru-RU" sz="2800" b="1" dirty="0" smtClean="0">
                <a:solidFill>
                  <a:schemeClr val="tx1"/>
                </a:solidFill>
              </a:rPr>
              <a:t>обучающие</a:t>
            </a:r>
          </a:p>
          <a:p>
            <a:pPr algn="ctr"/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442898"/>
            <a:ext cx="5143536" cy="914400"/>
          </a:xfrm>
        </p:spPr>
        <p:txBody>
          <a:bodyPr/>
          <a:lstStyle/>
          <a:p>
            <a:pPr algn="ctr"/>
            <a:r>
              <a:rPr lang="ru-RU" sz="3200" b="1" dirty="0" smtClean="0"/>
              <a:t>Проекты-презентации учеников</a:t>
            </a:r>
            <a:endParaRPr lang="ru-RU" sz="3200" b="1" dirty="0"/>
          </a:p>
        </p:txBody>
      </p:sp>
      <p:pic>
        <p:nvPicPr>
          <p:cNvPr id="392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06" y="332004"/>
            <a:ext cx="4476568" cy="3096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2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714752"/>
            <a:ext cx="445271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10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628800"/>
            <a:ext cx="1785950" cy="1816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2197" name="Picture 5" descr="G:\фотографиии!!!\Картинки\4760e3d89c6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380312" y="1628800"/>
            <a:ext cx="1275238" cy="14437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мульт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1625" y="3714752"/>
            <a:ext cx="4318937" cy="2963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2050" name="Picture 2" descr="сай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905" y="44624"/>
            <a:ext cx="529319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3212976"/>
            <a:ext cx="5040560" cy="35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ятиугольник 10"/>
          <p:cNvSpPr/>
          <p:nvPr/>
        </p:nvSpPr>
        <p:spPr>
          <a:xfrm>
            <a:off x="251520" y="4293096"/>
            <a:ext cx="3312368" cy="1656184"/>
          </a:xfrm>
          <a:prstGeom prst="homePlate">
            <a:avLst>
              <a:gd name="adj" fmla="val 7637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kern="0" dirty="0" smtClean="0">
                <a:solidFill>
                  <a:srgbClr val="284C6A"/>
                </a:solidFill>
              </a:rPr>
              <a:t>Проект</a:t>
            </a:r>
          </a:p>
          <a:p>
            <a:pPr lvl="0" algn="ctr">
              <a:defRPr/>
            </a:pPr>
            <a:r>
              <a:rPr lang="ru-RU" sz="2400" b="1" kern="0" dirty="0" smtClean="0">
                <a:solidFill>
                  <a:srgbClr val="284C6A"/>
                </a:solidFill>
              </a:rPr>
              <a:t>личного</a:t>
            </a:r>
          </a:p>
          <a:p>
            <a:pPr lvl="0" algn="ctr">
              <a:defRPr/>
            </a:pPr>
            <a:r>
              <a:rPr lang="ru-RU" sz="2400" b="1" kern="0" dirty="0" smtClean="0">
                <a:solidFill>
                  <a:srgbClr val="284C6A"/>
                </a:solidFill>
              </a:rPr>
              <a:t>сайта</a:t>
            </a:r>
          </a:p>
          <a:p>
            <a:pPr lvl="0" algn="ctr">
              <a:defRPr/>
            </a:pPr>
            <a:r>
              <a:rPr lang="ru-RU" sz="2400" b="1" kern="0" dirty="0" smtClean="0">
                <a:solidFill>
                  <a:srgbClr val="284C6A"/>
                </a:solidFill>
              </a:rPr>
              <a:t>ученика</a:t>
            </a:r>
            <a:endParaRPr lang="ru-RU" sz="2400" dirty="0"/>
          </a:p>
        </p:txBody>
      </p:sp>
      <p:sp>
        <p:nvSpPr>
          <p:cNvPr id="12" name="Пятиугольник 11"/>
          <p:cNvSpPr/>
          <p:nvPr/>
        </p:nvSpPr>
        <p:spPr>
          <a:xfrm flipH="1">
            <a:off x="5508104" y="764704"/>
            <a:ext cx="3456384" cy="1728192"/>
          </a:xfrm>
          <a:prstGeom prst="homePlate">
            <a:avLst>
              <a:gd name="adj" fmla="val 7190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kern="0" dirty="0" smtClean="0">
                <a:solidFill>
                  <a:srgbClr val="284C6A"/>
                </a:solidFill>
              </a:rPr>
              <a:t>Проект</a:t>
            </a:r>
          </a:p>
          <a:p>
            <a:pPr lvl="0" algn="ctr">
              <a:defRPr/>
            </a:pPr>
            <a:r>
              <a:rPr lang="ru-RU" sz="2400" b="1" kern="0" dirty="0" smtClean="0">
                <a:solidFill>
                  <a:srgbClr val="284C6A"/>
                </a:solidFill>
              </a:rPr>
              <a:t>школьного</a:t>
            </a:r>
          </a:p>
          <a:p>
            <a:pPr lvl="0" algn="ctr">
              <a:defRPr/>
            </a:pPr>
            <a:r>
              <a:rPr lang="ru-RU" sz="2400" b="1" kern="0" dirty="0" smtClean="0">
                <a:solidFill>
                  <a:srgbClr val="284C6A"/>
                </a:solidFill>
              </a:rPr>
              <a:t>сайта</a:t>
            </a:r>
            <a:endParaRPr lang="ru-RU" sz="2400" b="1" kern="0" dirty="0">
              <a:solidFill>
                <a:srgbClr val="284C6A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7643834" y="53967"/>
            <a:ext cx="1446208" cy="1374769"/>
            <a:chOff x="464" y="2836"/>
            <a:chExt cx="1164" cy="1214"/>
          </a:xfrm>
        </p:grpSpPr>
        <p:sp>
          <p:nvSpPr>
            <p:cNvPr id="5127" name="Freeform 7"/>
            <p:cNvSpPr>
              <a:spLocks/>
            </p:cNvSpPr>
            <p:nvPr/>
          </p:nvSpPr>
          <p:spPr bwMode="auto">
            <a:xfrm>
              <a:off x="464" y="3744"/>
              <a:ext cx="670" cy="302"/>
            </a:xfrm>
            <a:custGeom>
              <a:avLst/>
              <a:gdLst/>
              <a:ahLst/>
              <a:cxnLst>
                <a:cxn ang="0">
                  <a:pos x="1160" y="0"/>
                </a:cxn>
                <a:cxn ang="0">
                  <a:pos x="0" y="436"/>
                </a:cxn>
                <a:cxn ang="0">
                  <a:pos x="827" y="907"/>
                </a:cxn>
                <a:cxn ang="0">
                  <a:pos x="2009" y="326"/>
                </a:cxn>
                <a:cxn ang="0">
                  <a:pos x="1160" y="0"/>
                </a:cxn>
              </a:cxnLst>
              <a:rect l="0" t="0" r="r" b="b"/>
              <a:pathLst>
                <a:path w="2009" h="907">
                  <a:moveTo>
                    <a:pt x="1160" y="0"/>
                  </a:moveTo>
                  <a:lnTo>
                    <a:pt x="0" y="436"/>
                  </a:lnTo>
                  <a:lnTo>
                    <a:pt x="827" y="907"/>
                  </a:lnTo>
                  <a:lnTo>
                    <a:pt x="2009" y="326"/>
                  </a:lnTo>
                  <a:lnTo>
                    <a:pt x="1160" y="0"/>
                  </a:lnTo>
                  <a:close/>
                </a:path>
              </a:pathLst>
            </a:custGeom>
            <a:solidFill>
              <a:srgbClr val="FFFF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28" name="Group 8"/>
            <p:cNvGrpSpPr>
              <a:grpSpLocks/>
            </p:cNvGrpSpPr>
            <p:nvPr/>
          </p:nvGrpSpPr>
          <p:grpSpPr bwMode="auto">
            <a:xfrm>
              <a:off x="1014" y="3672"/>
              <a:ext cx="614" cy="378"/>
              <a:chOff x="1014" y="3672"/>
              <a:chExt cx="614" cy="378"/>
            </a:xfrm>
          </p:grpSpPr>
          <p:grpSp>
            <p:nvGrpSpPr>
              <p:cNvPr id="5129" name="Group 9"/>
              <p:cNvGrpSpPr>
                <a:grpSpLocks/>
              </p:cNvGrpSpPr>
              <p:nvPr/>
            </p:nvGrpSpPr>
            <p:grpSpPr bwMode="auto">
              <a:xfrm>
                <a:off x="1062" y="3746"/>
                <a:ext cx="566" cy="304"/>
                <a:chOff x="1062" y="3746"/>
                <a:chExt cx="566" cy="304"/>
              </a:xfrm>
            </p:grpSpPr>
            <p:sp>
              <p:nvSpPr>
                <p:cNvPr id="5130" name="Freeform 10"/>
                <p:cNvSpPr>
                  <a:spLocks/>
                </p:cNvSpPr>
                <p:nvPr/>
              </p:nvSpPr>
              <p:spPr bwMode="auto">
                <a:xfrm>
                  <a:off x="1079" y="3864"/>
                  <a:ext cx="295" cy="177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0" y="227"/>
                    </a:cxn>
                    <a:cxn ang="0">
                      <a:pos x="803" y="530"/>
                    </a:cxn>
                    <a:cxn ang="0">
                      <a:pos x="885" y="250"/>
                    </a:cxn>
                    <a:cxn ang="0">
                      <a:pos x="78" y="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885" h="530">
                      <a:moveTo>
                        <a:pt x="0" y="28"/>
                      </a:moveTo>
                      <a:lnTo>
                        <a:pt x="0" y="227"/>
                      </a:lnTo>
                      <a:lnTo>
                        <a:pt x="803" y="530"/>
                      </a:lnTo>
                      <a:lnTo>
                        <a:pt x="885" y="250"/>
                      </a:lnTo>
                      <a:lnTo>
                        <a:pt x="78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31" name="Freeform 11"/>
                <p:cNvSpPr>
                  <a:spLocks/>
                </p:cNvSpPr>
                <p:nvPr/>
              </p:nvSpPr>
              <p:spPr bwMode="auto">
                <a:xfrm>
                  <a:off x="1062" y="3746"/>
                  <a:ext cx="566" cy="304"/>
                </a:xfrm>
                <a:custGeom>
                  <a:avLst/>
                  <a:gdLst/>
                  <a:ahLst/>
                  <a:cxnLst>
                    <a:cxn ang="0">
                      <a:pos x="8" y="384"/>
                    </a:cxn>
                    <a:cxn ang="0">
                      <a:pos x="849" y="666"/>
                    </a:cxn>
                    <a:cxn ang="0">
                      <a:pos x="842" y="863"/>
                    </a:cxn>
                    <a:cxn ang="0">
                      <a:pos x="51" y="572"/>
                    </a:cxn>
                    <a:cxn ang="0">
                      <a:pos x="0" y="595"/>
                    </a:cxn>
                    <a:cxn ang="0">
                      <a:pos x="849" y="913"/>
                    </a:cxn>
                    <a:cxn ang="0">
                      <a:pos x="1698" y="413"/>
                    </a:cxn>
                    <a:cxn ang="0">
                      <a:pos x="1698" y="246"/>
                    </a:cxn>
                    <a:cxn ang="0">
                      <a:pos x="849" y="0"/>
                    </a:cxn>
                    <a:cxn ang="0">
                      <a:pos x="8" y="384"/>
                    </a:cxn>
                  </a:cxnLst>
                  <a:rect l="0" t="0" r="r" b="b"/>
                  <a:pathLst>
                    <a:path w="1698" h="913">
                      <a:moveTo>
                        <a:pt x="8" y="384"/>
                      </a:moveTo>
                      <a:lnTo>
                        <a:pt x="849" y="666"/>
                      </a:lnTo>
                      <a:lnTo>
                        <a:pt x="842" y="863"/>
                      </a:lnTo>
                      <a:lnTo>
                        <a:pt x="51" y="572"/>
                      </a:lnTo>
                      <a:lnTo>
                        <a:pt x="0" y="595"/>
                      </a:lnTo>
                      <a:lnTo>
                        <a:pt x="849" y="913"/>
                      </a:lnTo>
                      <a:lnTo>
                        <a:pt x="1698" y="413"/>
                      </a:lnTo>
                      <a:lnTo>
                        <a:pt x="1698" y="246"/>
                      </a:lnTo>
                      <a:lnTo>
                        <a:pt x="849" y="0"/>
                      </a:lnTo>
                      <a:lnTo>
                        <a:pt x="8" y="384"/>
                      </a:lnTo>
                      <a:close/>
                    </a:path>
                  </a:pathLst>
                </a:custGeom>
                <a:solidFill>
                  <a:srgbClr val="400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32" name="Freeform 12"/>
                <p:cNvSpPr>
                  <a:spLocks/>
                </p:cNvSpPr>
                <p:nvPr/>
              </p:nvSpPr>
              <p:spPr bwMode="auto">
                <a:xfrm>
                  <a:off x="1349" y="3832"/>
                  <a:ext cx="270" cy="206"/>
                </a:xfrm>
                <a:custGeom>
                  <a:avLst/>
                  <a:gdLst/>
                  <a:ahLst/>
                  <a:cxnLst>
                    <a:cxn ang="0">
                      <a:pos x="10" y="411"/>
                    </a:cxn>
                    <a:cxn ang="0">
                      <a:pos x="0" y="619"/>
                    </a:cxn>
                    <a:cxn ang="0">
                      <a:pos x="808" y="151"/>
                    </a:cxn>
                    <a:cxn ang="0">
                      <a:pos x="808" y="0"/>
                    </a:cxn>
                    <a:cxn ang="0">
                      <a:pos x="10" y="411"/>
                    </a:cxn>
                  </a:cxnLst>
                  <a:rect l="0" t="0" r="r" b="b"/>
                  <a:pathLst>
                    <a:path w="808" h="619">
                      <a:moveTo>
                        <a:pt x="10" y="411"/>
                      </a:moveTo>
                      <a:lnTo>
                        <a:pt x="0" y="619"/>
                      </a:lnTo>
                      <a:lnTo>
                        <a:pt x="808" y="151"/>
                      </a:lnTo>
                      <a:lnTo>
                        <a:pt x="808" y="0"/>
                      </a:lnTo>
                      <a:lnTo>
                        <a:pt x="10" y="411"/>
                      </a:lnTo>
                      <a:close/>
                    </a:path>
                  </a:pathLst>
                </a:custGeom>
                <a:solidFill>
                  <a:srgbClr val="600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33" name="Group 13"/>
              <p:cNvGrpSpPr>
                <a:grpSpLocks/>
              </p:cNvGrpSpPr>
              <p:nvPr/>
            </p:nvGrpSpPr>
            <p:grpSpPr bwMode="auto">
              <a:xfrm>
                <a:off x="1014" y="3672"/>
                <a:ext cx="565" cy="304"/>
                <a:chOff x="1014" y="3672"/>
                <a:chExt cx="565" cy="304"/>
              </a:xfrm>
            </p:grpSpPr>
            <p:sp>
              <p:nvSpPr>
                <p:cNvPr id="5134" name="Freeform 14"/>
                <p:cNvSpPr>
                  <a:spLocks/>
                </p:cNvSpPr>
                <p:nvPr/>
              </p:nvSpPr>
              <p:spPr bwMode="auto">
                <a:xfrm>
                  <a:off x="1030" y="3790"/>
                  <a:ext cx="295" cy="177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0" y="227"/>
                    </a:cxn>
                    <a:cxn ang="0">
                      <a:pos x="803" y="531"/>
                    </a:cxn>
                    <a:cxn ang="0">
                      <a:pos x="885" y="251"/>
                    </a:cxn>
                    <a:cxn ang="0">
                      <a:pos x="77" y="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885" h="531">
                      <a:moveTo>
                        <a:pt x="0" y="28"/>
                      </a:moveTo>
                      <a:lnTo>
                        <a:pt x="0" y="227"/>
                      </a:lnTo>
                      <a:lnTo>
                        <a:pt x="803" y="531"/>
                      </a:lnTo>
                      <a:lnTo>
                        <a:pt x="885" y="251"/>
                      </a:lnTo>
                      <a:lnTo>
                        <a:pt x="77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35" name="Freeform 15"/>
                <p:cNvSpPr>
                  <a:spLocks/>
                </p:cNvSpPr>
                <p:nvPr/>
              </p:nvSpPr>
              <p:spPr bwMode="auto">
                <a:xfrm>
                  <a:off x="1014" y="3672"/>
                  <a:ext cx="565" cy="304"/>
                </a:xfrm>
                <a:custGeom>
                  <a:avLst/>
                  <a:gdLst/>
                  <a:ahLst/>
                  <a:cxnLst>
                    <a:cxn ang="0">
                      <a:pos x="7" y="383"/>
                    </a:cxn>
                    <a:cxn ang="0">
                      <a:pos x="848" y="666"/>
                    </a:cxn>
                    <a:cxn ang="0">
                      <a:pos x="840" y="862"/>
                    </a:cxn>
                    <a:cxn ang="0">
                      <a:pos x="50" y="572"/>
                    </a:cxn>
                    <a:cxn ang="0">
                      <a:pos x="0" y="594"/>
                    </a:cxn>
                    <a:cxn ang="0">
                      <a:pos x="848" y="913"/>
                    </a:cxn>
                    <a:cxn ang="0">
                      <a:pos x="1697" y="413"/>
                    </a:cxn>
                    <a:cxn ang="0">
                      <a:pos x="1697" y="246"/>
                    </a:cxn>
                    <a:cxn ang="0">
                      <a:pos x="848" y="0"/>
                    </a:cxn>
                    <a:cxn ang="0">
                      <a:pos x="7" y="383"/>
                    </a:cxn>
                  </a:cxnLst>
                  <a:rect l="0" t="0" r="r" b="b"/>
                  <a:pathLst>
                    <a:path w="1697" h="913">
                      <a:moveTo>
                        <a:pt x="7" y="383"/>
                      </a:moveTo>
                      <a:lnTo>
                        <a:pt x="848" y="666"/>
                      </a:lnTo>
                      <a:lnTo>
                        <a:pt x="840" y="862"/>
                      </a:lnTo>
                      <a:lnTo>
                        <a:pt x="50" y="572"/>
                      </a:lnTo>
                      <a:lnTo>
                        <a:pt x="0" y="594"/>
                      </a:lnTo>
                      <a:lnTo>
                        <a:pt x="848" y="913"/>
                      </a:lnTo>
                      <a:lnTo>
                        <a:pt x="1697" y="413"/>
                      </a:lnTo>
                      <a:lnTo>
                        <a:pt x="1697" y="246"/>
                      </a:lnTo>
                      <a:lnTo>
                        <a:pt x="848" y="0"/>
                      </a:lnTo>
                      <a:lnTo>
                        <a:pt x="7" y="383"/>
                      </a:lnTo>
                      <a:close/>
                    </a:path>
                  </a:pathLst>
                </a:custGeom>
                <a:solidFill>
                  <a:srgbClr val="402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36" name="Freeform 16"/>
                <p:cNvSpPr>
                  <a:spLocks/>
                </p:cNvSpPr>
                <p:nvPr/>
              </p:nvSpPr>
              <p:spPr bwMode="auto">
                <a:xfrm>
                  <a:off x="1301" y="3757"/>
                  <a:ext cx="269" cy="207"/>
                </a:xfrm>
                <a:custGeom>
                  <a:avLst/>
                  <a:gdLst/>
                  <a:ahLst/>
                  <a:cxnLst>
                    <a:cxn ang="0">
                      <a:pos x="10" y="412"/>
                    </a:cxn>
                    <a:cxn ang="0">
                      <a:pos x="0" y="620"/>
                    </a:cxn>
                    <a:cxn ang="0">
                      <a:pos x="808" y="151"/>
                    </a:cxn>
                    <a:cxn ang="0">
                      <a:pos x="808" y="0"/>
                    </a:cxn>
                    <a:cxn ang="0">
                      <a:pos x="10" y="412"/>
                    </a:cxn>
                  </a:cxnLst>
                  <a:rect l="0" t="0" r="r" b="b"/>
                  <a:pathLst>
                    <a:path w="808" h="620">
                      <a:moveTo>
                        <a:pt x="10" y="412"/>
                      </a:moveTo>
                      <a:lnTo>
                        <a:pt x="0" y="620"/>
                      </a:lnTo>
                      <a:lnTo>
                        <a:pt x="808" y="151"/>
                      </a:lnTo>
                      <a:lnTo>
                        <a:pt x="808" y="0"/>
                      </a:lnTo>
                      <a:lnTo>
                        <a:pt x="10" y="412"/>
                      </a:lnTo>
                      <a:close/>
                    </a:path>
                  </a:pathLst>
                </a:custGeom>
                <a:solidFill>
                  <a:srgbClr val="603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137" name="Group 17"/>
            <p:cNvGrpSpPr>
              <a:grpSpLocks/>
            </p:cNvGrpSpPr>
            <p:nvPr/>
          </p:nvGrpSpPr>
          <p:grpSpPr bwMode="auto">
            <a:xfrm>
              <a:off x="682" y="3199"/>
              <a:ext cx="880" cy="626"/>
              <a:chOff x="682" y="3199"/>
              <a:chExt cx="880" cy="626"/>
            </a:xfrm>
          </p:grpSpPr>
          <p:sp>
            <p:nvSpPr>
              <p:cNvPr id="5138" name="Freeform 18"/>
              <p:cNvSpPr>
                <a:spLocks/>
              </p:cNvSpPr>
              <p:nvPr/>
            </p:nvSpPr>
            <p:spPr bwMode="auto">
              <a:xfrm>
                <a:off x="682" y="3199"/>
                <a:ext cx="880" cy="626"/>
              </a:xfrm>
              <a:custGeom>
                <a:avLst/>
                <a:gdLst/>
                <a:ahLst/>
                <a:cxnLst>
                  <a:cxn ang="0">
                    <a:pos x="1132" y="51"/>
                  </a:cxn>
                  <a:cxn ang="0">
                    <a:pos x="905" y="208"/>
                  </a:cxn>
                  <a:cxn ang="0">
                    <a:pos x="705" y="312"/>
                  </a:cxn>
                  <a:cxn ang="0">
                    <a:pos x="661" y="333"/>
                  </a:cxn>
                  <a:cxn ang="0">
                    <a:pos x="618" y="383"/>
                  </a:cxn>
                  <a:cxn ang="0">
                    <a:pos x="597" y="477"/>
                  </a:cxn>
                  <a:cxn ang="0">
                    <a:pos x="604" y="572"/>
                  </a:cxn>
                  <a:cxn ang="0">
                    <a:pos x="631" y="1037"/>
                  </a:cxn>
                  <a:cxn ang="0">
                    <a:pos x="624" y="1124"/>
                  </a:cxn>
                  <a:cxn ang="0">
                    <a:pos x="617" y="1188"/>
                  </a:cxn>
                  <a:cxn ang="0">
                    <a:pos x="583" y="1224"/>
                  </a:cxn>
                  <a:cxn ang="0">
                    <a:pos x="532" y="1245"/>
                  </a:cxn>
                  <a:cxn ang="0">
                    <a:pos x="347" y="1398"/>
                  </a:cxn>
                  <a:cxn ang="0">
                    <a:pos x="7" y="1609"/>
                  </a:cxn>
                  <a:cxn ang="0">
                    <a:pos x="0" y="1739"/>
                  </a:cxn>
                  <a:cxn ang="0">
                    <a:pos x="66" y="1812"/>
                  </a:cxn>
                  <a:cxn ang="0">
                    <a:pos x="146" y="1863"/>
                  </a:cxn>
                  <a:cxn ang="0">
                    <a:pos x="261" y="1877"/>
                  </a:cxn>
                  <a:cxn ang="0">
                    <a:pos x="965" y="1544"/>
                  </a:cxn>
                  <a:cxn ang="0">
                    <a:pos x="1185" y="1572"/>
                  </a:cxn>
                  <a:cxn ang="0">
                    <a:pos x="1197" y="1660"/>
                  </a:cxn>
                  <a:cxn ang="0">
                    <a:pos x="1241" y="1754"/>
                  </a:cxn>
                  <a:cxn ang="0">
                    <a:pos x="1305" y="1820"/>
                  </a:cxn>
                  <a:cxn ang="0">
                    <a:pos x="1429" y="1826"/>
                  </a:cxn>
                  <a:cxn ang="0">
                    <a:pos x="2016" y="1682"/>
                  </a:cxn>
                  <a:cxn ang="0">
                    <a:pos x="2364" y="1609"/>
                  </a:cxn>
                  <a:cxn ang="0">
                    <a:pos x="2546" y="1514"/>
                  </a:cxn>
                  <a:cxn ang="0">
                    <a:pos x="2619" y="1464"/>
                  </a:cxn>
                  <a:cxn ang="0">
                    <a:pos x="2640" y="1298"/>
                  </a:cxn>
                  <a:cxn ang="0">
                    <a:pos x="2613" y="1232"/>
                  </a:cxn>
                  <a:cxn ang="0">
                    <a:pos x="2576" y="1131"/>
                  </a:cxn>
                  <a:cxn ang="0">
                    <a:pos x="2576" y="1029"/>
                  </a:cxn>
                  <a:cxn ang="0">
                    <a:pos x="2408" y="413"/>
                  </a:cxn>
                  <a:cxn ang="0">
                    <a:pos x="2372" y="289"/>
                  </a:cxn>
                  <a:cxn ang="0">
                    <a:pos x="2277" y="159"/>
                  </a:cxn>
                  <a:cxn ang="0">
                    <a:pos x="2189" y="86"/>
                  </a:cxn>
                  <a:cxn ang="0">
                    <a:pos x="2126" y="64"/>
                  </a:cxn>
                  <a:cxn ang="0">
                    <a:pos x="2029" y="74"/>
                  </a:cxn>
                  <a:cxn ang="0">
                    <a:pos x="1862" y="31"/>
                  </a:cxn>
                  <a:cxn ang="0">
                    <a:pos x="1775" y="24"/>
                  </a:cxn>
                  <a:cxn ang="0">
                    <a:pos x="1662" y="0"/>
                  </a:cxn>
                  <a:cxn ang="0">
                    <a:pos x="1618" y="50"/>
                  </a:cxn>
                  <a:cxn ang="0">
                    <a:pos x="1132" y="51"/>
                  </a:cxn>
                </a:cxnLst>
                <a:rect l="0" t="0" r="r" b="b"/>
                <a:pathLst>
                  <a:path w="2640" h="1877">
                    <a:moveTo>
                      <a:pt x="1132" y="51"/>
                    </a:moveTo>
                    <a:lnTo>
                      <a:pt x="905" y="208"/>
                    </a:lnTo>
                    <a:lnTo>
                      <a:pt x="705" y="312"/>
                    </a:lnTo>
                    <a:lnTo>
                      <a:pt x="661" y="333"/>
                    </a:lnTo>
                    <a:lnTo>
                      <a:pt x="618" y="383"/>
                    </a:lnTo>
                    <a:lnTo>
                      <a:pt x="597" y="477"/>
                    </a:lnTo>
                    <a:lnTo>
                      <a:pt x="604" y="572"/>
                    </a:lnTo>
                    <a:lnTo>
                      <a:pt x="631" y="1037"/>
                    </a:lnTo>
                    <a:lnTo>
                      <a:pt x="624" y="1124"/>
                    </a:lnTo>
                    <a:lnTo>
                      <a:pt x="617" y="1188"/>
                    </a:lnTo>
                    <a:lnTo>
                      <a:pt x="583" y="1224"/>
                    </a:lnTo>
                    <a:lnTo>
                      <a:pt x="532" y="1245"/>
                    </a:lnTo>
                    <a:lnTo>
                      <a:pt x="347" y="1398"/>
                    </a:lnTo>
                    <a:lnTo>
                      <a:pt x="7" y="1609"/>
                    </a:lnTo>
                    <a:lnTo>
                      <a:pt x="0" y="1739"/>
                    </a:lnTo>
                    <a:lnTo>
                      <a:pt x="66" y="1812"/>
                    </a:lnTo>
                    <a:lnTo>
                      <a:pt x="146" y="1863"/>
                    </a:lnTo>
                    <a:lnTo>
                      <a:pt x="261" y="1877"/>
                    </a:lnTo>
                    <a:lnTo>
                      <a:pt x="965" y="1544"/>
                    </a:lnTo>
                    <a:lnTo>
                      <a:pt x="1185" y="1572"/>
                    </a:lnTo>
                    <a:lnTo>
                      <a:pt x="1197" y="1660"/>
                    </a:lnTo>
                    <a:lnTo>
                      <a:pt x="1241" y="1754"/>
                    </a:lnTo>
                    <a:lnTo>
                      <a:pt x="1305" y="1820"/>
                    </a:lnTo>
                    <a:lnTo>
                      <a:pt x="1429" y="1826"/>
                    </a:lnTo>
                    <a:lnTo>
                      <a:pt x="2016" y="1682"/>
                    </a:lnTo>
                    <a:lnTo>
                      <a:pt x="2364" y="1609"/>
                    </a:lnTo>
                    <a:lnTo>
                      <a:pt x="2546" y="1514"/>
                    </a:lnTo>
                    <a:lnTo>
                      <a:pt x="2619" y="1464"/>
                    </a:lnTo>
                    <a:lnTo>
                      <a:pt x="2640" y="1298"/>
                    </a:lnTo>
                    <a:lnTo>
                      <a:pt x="2613" y="1232"/>
                    </a:lnTo>
                    <a:lnTo>
                      <a:pt x="2576" y="1131"/>
                    </a:lnTo>
                    <a:lnTo>
                      <a:pt x="2576" y="1029"/>
                    </a:lnTo>
                    <a:lnTo>
                      <a:pt x="2408" y="413"/>
                    </a:lnTo>
                    <a:lnTo>
                      <a:pt x="2372" y="289"/>
                    </a:lnTo>
                    <a:lnTo>
                      <a:pt x="2277" y="159"/>
                    </a:lnTo>
                    <a:lnTo>
                      <a:pt x="2189" y="86"/>
                    </a:lnTo>
                    <a:lnTo>
                      <a:pt x="2126" y="64"/>
                    </a:lnTo>
                    <a:lnTo>
                      <a:pt x="2029" y="74"/>
                    </a:lnTo>
                    <a:lnTo>
                      <a:pt x="1862" y="31"/>
                    </a:lnTo>
                    <a:lnTo>
                      <a:pt x="1775" y="24"/>
                    </a:lnTo>
                    <a:lnTo>
                      <a:pt x="1662" y="0"/>
                    </a:lnTo>
                    <a:lnTo>
                      <a:pt x="1618" y="50"/>
                    </a:lnTo>
                    <a:lnTo>
                      <a:pt x="1132" y="51"/>
                    </a:lnTo>
                    <a:close/>
                  </a:path>
                </a:pathLst>
              </a:custGeom>
              <a:solidFill>
                <a:srgbClr val="004040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9" name="Freeform 19"/>
              <p:cNvSpPr>
                <a:spLocks/>
              </p:cNvSpPr>
              <p:nvPr/>
            </p:nvSpPr>
            <p:spPr bwMode="auto">
              <a:xfrm>
                <a:off x="1079" y="3271"/>
                <a:ext cx="114" cy="3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210"/>
                  </a:cxn>
                  <a:cxn ang="0">
                    <a:pos x="132" y="352"/>
                  </a:cxn>
                  <a:cxn ang="0">
                    <a:pos x="159" y="438"/>
                  </a:cxn>
                  <a:cxn ang="0">
                    <a:pos x="188" y="504"/>
                  </a:cxn>
                  <a:cxn ang="0">
                    <a:pos x="195" y="576"/>
                  </a:cxn>
                  <a:cxn ang="0">
                    <a:pos x="210" y="722"/>
                  </a:cxn>
                  <a:cxn ang="0">
                    <a:pos x="271" y="1134"/>
                  </a:cxn>
                  <a:cxn ang="0">
                    <a:pos x="246" y="685"/>
                  </a:cxn>
                  <a:cxn ang="0">
                    <a:pos x="239" y="547"/>
                  </a:cxn>
                  <a:cxn ang="0">
                    <a:pos x="261" y="467"/>
                  </a:cxn>
                  <a:cxn ang="0">
                    <a:pos x="283" y="385"/>
                  </a:cxn>
                  <a:cxn ang="0">
                    <a:pos x="300" y="317"/>
                  </a:cxn>
                  <a:cxn ang="0">
                    <a:pos x="333" y="185"/>
                  </a:cxn>
                  <a:cxn ang="0">
                    <a:pos x="344" y="28"/>
                  </a:cxn>
                  <a:cxn ang="0">
                    <a:pos x="0" y="0"/>
                  </a:cxn>
                </a:cxnLst>
                <a:rect l="0" t="0" r="r" b="b"/>
                <a:pathLst>
                  <a:path w="344" h="1134">
                    <a:moveTo>
                      <a:pt x="0" y="0"/>
                    </a:moveTo>
                    <a:lnTo>
                      <a:pt x="66" y="210"/>
                    </a:lnTo>
                    <a:lnTo>
                      <a:pt x="132" y="352"/>
                    </a:lnTo>
                    <a:lnTo>
                      <a:pt x="159" y="438"/>
                    </a:lnTo>
                    <a:lnTo>
                      <a:pt x="188" y="504"/>
                    </a:lnTo>
                    <a:lnTo>
                      <a:pt x="195" y="576"/>
                    </a:lnTo>
                    <a:lnTo>
                      <a:pt x="210" y="722"/>
                    </a:lnTo>
                    <a:lnTo>
                      <a:pt x="271" y="1134"/>
                    </a:lnTo>
                    <a:lnTo>
                      <a:pt x="246" y="685"/>
                    </a:lnTo>
                    <a:lnTo>
                      <a:pt x="239" y="547"/>
                    </a:lnTo>
                    <a:lnTo>
                      <a:pt x="261" y="467"/>
                    </a:lnTo>
                    <a:lnTo>
                      <a:pt x="283" y="385"/>
                    </a:lnTo>
                    <a:lnTo>
                      <a:pt x="300" y="317"/>
                    </a:lnTo>
                    <a:lnTo>
                      <a:pt x="333" y="185"/>
                    </a:lnTo>
                    <a:lnTo>
                      <a:pt x="344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40" name="Group 20"/>
              <p:cNvGrpSpPr>
                <a:grpSpLocks/>
              </p:cNvGrpSpPr>
              <p:nvPr/>
            </p:nvGrpSpPr>
            <p:grpSpPr bwMode="auto">
              <a:xfrm>
                <a:off x="690" y="3211"/>
                <a:ext cx="859" cy="600"/>
                <a:chOff x="690" y="3211"/>
                <a:chExt cx="859" cy="600"/>
              </a:xfrm>
            </p:grpSpPr>
            <p:sp>
              <p:nvSpPr>
                <p:cNvPr id="5141" name="Freeform 21"/>
                <p:cNvSpPr>
                  <a:spLocks/>
                </p:cNvSpPr>
                <p:nvPr/>
              </p:nvSpPr>
              <p:spPr bwMode="auto">
                <a:xfrm>
                  <a:off x="1167" y="3211"/>
                  <a:ext cx="209" cy="455"/>
                </a:xfrm>
                <a:custGeom>
                  <a:avLst/>
                  <a:gdLst/>
                  <a:ahLst/>
                  <a:cxnLst>
                    <a:cxn ang="0">
                      <a:pos x="234" y="0"/>
                    </a:cxn>
                    <a:cxn ang="0">
                      <a:pos x="450" y="61"/>
                    </a:cxn>
                    <a:cxn ang="0">
                      <a:pos x="547" y="61"/>
                    </a:cxn>
                    <a:cxn ang="0">
                      <a:pos x="625" y="61"/>
                    </a:cxn>
                    <a:cxn ang="0">
                      <a:pos x="577" y="163"/>
                    </a:cxn>
                    <a:cxn ang="0">
                      <a:pos x="557" y="313"/>
                    </a:cxn>
                    <a:cxn ang="0">
                      <a:pos x="561" y="487"/>
                    </a:cxn>
                    <a:cxn ang="0">
                      <a:pos x="567" y="652"/>
                    </a:cxn>
                    <a:cxn ang="0">
                      <a:pos x="600" y="773"/>
                    </a:cxn>
                    <a:cxn ang="0">
                      <a:pos x="547" y="981"/>
                    </a:cxn>
                    <a:cxn ang="0">
                      <a:pos x="547" y="1078"/>
                    </a:cxn>
                    <a:cxn ang="0">
                      <a:pos x="581" y="1165"/>
                    </a:cxn>
                    <a:cxn ang="0">
                      <a:pos x="572" y="1209"/>
                    </a:cxn>
                    <a:cxn ang="0">
                      <a:pos x="476" y="1252"/>
                    </a:cxn>
                    <a:cxn ang="0">
                      <a:pos x="148" y="1321"/>
                    </a:cxn>
                    <a:cxn ang="0">
                      <a:pos x="28" y="1364"/>
                    </a:cxn>
                    <a:cxn ang="0">
                      <a:pos x="28" y="1199"/>
                    </a:cxn>
                    <a:cxn ang="0">
                      <a:pos x="0" y="727"/>
                    </a:cxn>
                    <a:cxn ang="0">
                      <a:pos x="42" y="609"/>
                    </a:cxn>
                    <a:cxn ang="0">
                      <a:pos x="100" y="357"/>
                    </a:cxn>
                    <a:cxn ang="0">
                      <a:pos x="153" y="211"/>
                    </a:cxn>
                    <a:cxn ang="0">
                      <a:pos x="234" y="0"/>
                    </a:cxn>
                  </a:cxnLst>
                  <a:rect l="0" t="0" r="r" b="b"/>
                  <a:pathLst>
                    <a:path w="625" h="1364">
                      <a:moveTo>
                        <a:pt x="234" y="0"/>
                      </a:moveTo>
                      <a:lnTo>
                        <a:pt x="450" y="61"/>
                      </a:lnTo>
                      <a:lnTo>
                        <a:pt x="547" y="61"/>
                      </a:lnTo>
                      <a:lnTo>
                        <a:pt x="625" y="61"/>
                      </a:lnTo>
                      <a:lnTo>
                        <a:pt x="577" y="163"/>
                      </a:lnTo>
                      <a:lnTo>
                        <a:pt x="557" y="313"/>
                      </a:lnTo>
                      <a:lnTo>
                        <a:pt x="561" y="487"/>
                      </a:lnTo>
                      <a:lnTo>
                        <a:pt x="567" y="652"/>
                      </a:lnTo>
                      <a:lnTo>
                        <a:pt x="600" y="773"/>
                      </a:lnTo>
                      <a:lnTo>
                        <a:pt x="547" y="981"/>
                      </a:lnTo>
                      <a:lnTo>
                        <a:pt x="547" y="1078"/>
                      </a:lnTo>
                      <a:lnTo>
                        <a:pt x="581" y="1165"/>
                      </a:lnTo>
                      <a:lnTo>
                        <a:pt x="572" y="1209"/>
                      </a:lnTo>
                      <a:lnTo>
                        <a:pt x="476" y="1252"/>
                      </a:lnTo>
                      <a:lnTo>
                        <a:pt x="148" y="1321"/>
                      </a:lnTo>
                      <a:lnTo>
                        <a:pt x="28" y="1364"/>
                      </a:lnTo>
                      <a:lnTo>
                        <a:pt x="28" y="1199"/>
                      </a:lnTo>
                      <a:lnTo>
                        <a:pt x="0" y="727"/>
                      </a:lnTo>
                      <a:lnTo>
                        <a:pt x="42" y="609"/>
                      </a:lnTo>
                      <a:lnTo>
                        <a:pt x="100" y="357"/>
                      </a:lnTo>
                      <a:lnTo>
                        <a:pt x="153" y="211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0060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2" name="Freeform 22"/>
                <p:cNvSpPr>
                  <a:spLocks/>
                </p:cNvSpPr>
                <p:nvPr/>
              </p:nvSpPr>
              <p:spPr bwMode="auto">
                <a:xfrm>
                  <a:off x="921" y="3227"/>
                  <a:ext cx="245" cy="489"/>
                </a:xfrm>
                <a:custGeom>
                  <a:avLst/>
                  <a:gdLst/>
                  <a:ahLst/>
                  <a:cxnLst>
                    <a:cxn ang="0">
                      <a:pos x="0" y="264"/>
                    </a:cxn>
                    <a:cxn ang="0">
                      <a:pos x="95" y="221"/>
                    </a:cxn>
                    <a:cxn ang="0">
                      <a:pos x="201" y="151"/>
                    </a:cxn>
                    <a:cxn ang="0">
                      <a:pos x="318" y="93"/>
                    </a:cxn>
                    <a:cxn ang="0">
                      <a:pos x="356" y="64"/>
                    </a:cxn>
                    <a:cxn ang="0">
                      <a:pos x="414" y="0"/>
                    </a:cxn>
                    <a:cxn ang="0">
                      <a:pos x="443" y="25"/>
                    </a:cxn>
                    <a:cxn ang="0">
                      <a:pos x="453" y="209"/>
                    </a:cxn>
                    <a:cxn ang="0">
                      <a:pos x="496" y="324"/>
                    </a:cxn>
                    <a:cxn ang="0">
                      <a:pos x="556" y="465"/>
                    </a:cxn>
                    <a:cxn ang="0">
                      <a:pos x="618" y="606"/>
                    </a:cxn>
                    <a:cxn ang="0">
                      <a:pos x="632" y="673"/>
                    </a:cxn>
                    <a:cxn ang="0">
                      <a:pos x="639" y="789"/>
                    </a:cxn>
                    <a:cxn ang="0">
                      <a:pos x="669" y="970"/>
                    </a:cxn>
                    <a:cxn ang="0">
                      <a:pos x="710" y="1215"/>
                    </a:cxn>
                    <a:cxn ang="0">
                      <a:pos x="735" y="1344"/>
                    </a:cxn>
                    <a:cxn ang="0">
                      <a:pos x="604" y="1364"/>
                    </a:cxn>
                    <a:cxn ang="0">
                      <a:pos x="506" y="1383"/>
                    </a:cxn>
                    <a:cxn ang="0">
                      <a:pos x="472" y="1466"/>
                    </a:cxn>
                    <a:cxn ang="0">
                      <a:pos x="303" y="1443"/>
                    </a:cxn>
                    <a:cxn ang="0">
                      <a:pos x="328" y="1204"/>
                    </a:cxn>
                    <a:cxn ang="0">
                      <a:pos x="264" y="1041"/>
                    </a:cxn>
                    <a:cxn ang="0">
                      <a:pos x="213" y="899"/>
                    </a:cxn>
                    <a:cxn ang="0">
                      <a:pos x="241" y="703"/>
                    </a:cxn>
                    <a:cxn ang="0">
                      <a:pos x="128" y="478"/>
                    </a:cxn>
                    <a:cxn ang="0">
                      <a:pos x="74" y="417"/>
                    </a:cxn>
                    <a:cxn ang="0">
                      <a:pos x="0" y="264"/>
                    </a:cxn>
                  </a:cxnLst>
                  <a:rect l="0" t="0" r="r" b="b"/>
                  <a:pathLst>
                    <a:path w="735" h="1466">
                      <a:moveTo>
                        <a:pt x="0" y="264"/>
                      </a:moveTo>
                      <a:lnTo>
                        <a:pt x="95" y="221"/>
                      </a:lnTo>
                      <a:lnTo>
                        <a:pt x="201" y="151"/>
                      </a:lnTo>
                      <a:lnTo>
                        <a:pt x="318" y="93"/>
                      </a:lnTo>
                      <a:lnTo>
                        <a:pt x="356" y="64"/>
                      </a:lnTo>
                      <a:lnTo>
                        <a:pt x="414" y="0"/>
                      </a:lnTo>
                      <a:lnTo>
                        <a:pt x="443" y="25"/>
                      </a:lnTo>
                      <a:lnTo>
                        <a:pt x="453" y="209"/>
                      </a:lnTo>
                      <a:lnTo>
                        <a:pt x="496" y="324"/>
                      </a:lnTo>
                      <a:lnTo>
                        <a:pt x="556" y="465"/>
                      </a:lnTo>
                      <a:lnTo>
                        <a:pt x="618" y="606"/>
                      </a:lnTo>
                      <a:lnTo>
                        <a:pt x="632" y="673"/>
                      </a:lnTo>
                      <a:lnTo>
                        <a:pt x="639" y="789"/>
                      </a:lnTo>
                      <a:lnTo>
                        <a:pt x="669" y="970"/>
                      </a:lnTo>
                      <a:lnTo>
                        <a:pt x="710" y="1215"/>
                      </a:lnTo>
                      <a:lnTo>
                        <a:pt x="735" y="1344"/>
                      </a:lnTo>
                      <a:lnTo>
                        <a:pt x="604" y="1364"/>
                      </a:lnTo>
                      <a:lnTo>
                        <a:pt x="506" y="1383"/>
                      </a:lnTo>
                      <a:lnTo>
                        <a:pt x="472" y="1466"/>
                      </a:lnTo>
                      <a:lnTo>
                        <a:pt x="303" y="1443"/>
                      </a:lnTo>
                      <a:lnTo>
                        <a:pt x="328" y="1204"/>
                      </a:lnTo>
                      <a:lnTo>
                        <a:pt x="264" y="1041"/>
                      </a:lnTo>
                      <a:lnTo>
                        <a:pt x="213" y="899"/>
                      </a:lnTo>
                      <a:lnTo>
                        <a:pt x="241" y="703"/>
                      </a:lnTo>
                      <a:lnTo>
                        <a:pt x="128" y="478"/>
                      </a:lnTo>
                      <a:lnTo>
                        <a:pt x="74" y="417"/>
                      </a:lnTo>
                      <a:lnTo>
                        <a:pt x="0" y="264"/>
                      </a:lnTo>
                      <a:close/>
                    </a:path>
                  </a:pathLst>
                </a:custGeom>
                <a:solidFill>
                  <a:srgbClr val="0060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/>
              </p:nvSpPr>
              <p:spPr bwMode="auto">
                <a:xfrm>
                  <a:off x="690" y="3320"/>
                  <a:ext cx="317" cy="491"/>
                </a:xfrm>
                <a:custGeom>
                  <a:avLst/>
                  <a:gdLst/>
                  <a:ahLst/>
                  <a:cxnLst>
                    <a:cxn ang="0">
                      <a:pos x="639" y="0"/>
                    </a:cxn>
                    <a:cxn ang="0">
                      <a:pos x="602" y="87"/>
                    </a:cxn>
                    <a:cxn ang="0">
                      <a:pos x="609" y="152"/>
                    </a:cxn>
                    <a:cxn ang="0">
                      <a:pos x="632" y="246"/>
                    </a:cxn>
                    <a:cxn ang="0">
                      <a:pos x="639" y="371"/>
                    </a:cxn>
                    <a:cxn ang="0">
                      <a:pos x="635" y="640"/>
                    </a:cxn>
                    <a:cxn ang="0">
                      <a:pos x="737" y="665"/>
                    </a:cxn>
                    <a:cxn ang="0">
                      <a:pos x="815" y="762"/>
                    </a:cxn>
                    <a:cxn ang="0">
                      <a:pos x="728" y="732"/>
                    </a:cxn>
                    <a:cxn ang="0">
                      <a:pos x="630" y="707"/>
                    </a:cxn>
                    <a:cxn ang="0">
                      <a:pos x="610" y="771"/>
                    </a:cxn>
                    <a:cxn ang="0">
                      <a:pos x="688" y="766"/>
                    </a:cxn>
                    <a:cxn ang="0">
                      <a:pos x="772" y="780"/>
                    </a:cxn>
                    <a:cxn ang="0">
                      <a:pos x="806" y="810"/>
                    </a:cxn>
                    <a:cxn ang="0">
                      <a:pos x="697" y="819"/>
                    </a:cxn>
                    <a:cxn ang="0">
                      <a:pos x="630" y="815"/>
                    </a:cxn>
                    <a:cxn ang="0">
                      <a:pos x="621" y="833"/>
                    </a:cxn>
                    <a:cxn ang="0">
                      <a:pos x="688" y="843"/>
                    </a:cxn>
                    <a:cxn ang="0">
                      <a:pos x="772" y="897"/>
                    </a:cxn>
                    <a:cxn ang="0">
                      <a:pos x="786" y="969"/>
                    </a:cxn>
                    <a:cxn ang="0">
                      <a:pos x="737" y="921"/>
                    </a:cxn>
                    <a:cxn ang="0">
                      <a:pos x="621" y="882"/>
                    </a:cxn>
                    <a:cxn ang="0">
                      <a:pos x="582" y="882"/>
                    </a:cxn>
                    <a:cxn ang="0">
                      <a:pos x="273" y="1095"/>
                    </a:cxn>
                    <a:cxn ang="0">
                      <a:pos x="102" y="1202"/>
                    </a:cxn>
                    <a:cxn ang="0">
                      <a:pos x="11" y="1248"/>
                    </a:cxn>
                    <a:cxn ang="0">
                      <a:pos x="0" y="1288"/>
                    </a:cxn>
                    <a:cxn ang="0">
                      <a:pos x="50" y="1277"/>
                    </a:cxn>
                    <a:cxn ang="0">
                      <a:pos x="130" y="1284"/>
                    </a:cxn>
                    <a:cxn ang="0">
                      <a:pos x="181" y="1317"/>
                    </a:cxn>
                    <a:cxn ang="0">
                      <a:pos x="207" y="1368"/>
                    </a:cxn>
                    <a:cxn ang="0">
                      <a:pos x="221" y="1408"/>
                    </a:cxn>
                    <a:cxn ang="0">
                      <a:pos x="207" y="1473"/>
                    </a:cxn>
                    <a:cxn ang="0">
                      <a:pos x="255" y="1455"/>
                    </a:cxn>
                    <a:cxn ang="0">
                      <a:pos x="320" y="1382"/>
                    </a:cxn>
                    <a:cxn ang="0">
                      <a:pos x="422" y="1318"/>
                    </a:cxn>
                    <a:cxn ang="0">
                      <a:pos x="786" y="1148"/>
                    </a:cxn>
                    <a:cxn ang="0">
                      <a:pos x="820" y="1061"/>
                    </a:cxn>
                    <a:cxn ang="0">
                      <a:pos x="941" y="1017"/>
                    </a:cxn>
                    <a:cxn ang="0">
                      <a:pos x="951" y="868"/>
                    </a:cxn>
                    <a:cxn ang="0">
                      <a:pos x="902" y="742"/>
                    </a:cxn>
                    <a:cxn ang="0">
                      <a:pos x="834" y="640"/>
                    </a:cxn>
                    <a:cxn ang="0">
                      <a:pos x="849" y="514"/>
                    </a:cxn>
                    <a:cxn ang="0">
                      <a:pos x="849" y="399"/>
                    </a:cxn>
                    <a:cxn ang="0">
                      <a:pos x="762" y="224"/>
                    </a:cxn>
                    <a:cxn ang="0">
                      <a:pos x="693" y="137"/>
                    </a:cxn>
                    <a:cxn ang="0">
                      <a:pos x="639" y="0"/>
                    </a:cxn>
                  </a:cxnLst>
                  <a:rect l="0" t="0" r="r" b="b"/>
                  <a:pathLst>
                    <a:path w="951" h="1473">
                      <a:moveTo>
                        <a:pt x="639" y="0"/>
                      </a:moveTo>
                      <a:lnTo>
                        <a:pt x="602" y="87"/>
                      </a:lnTo>
                      <a:lnTo>
                        <a:pt x="609" y="152"/>
                      </a:lnTo>
                      <a:lnTo>
                        <a:pt x="632" y="246"/>
                      </a:lnTo>
                      <a:lnTo>
                        <a:pt x="639" y="371"/>
                      </a:lnTo>
                      <a:lnTo>
                        <a:pt x="635" y="640"/>
                      </a:lnTo>
                      <a:lnTo>
                        <a:pt x="737" y="665"/>
                      </a:lnTo>
                      <a:lnTo>
                        <a:pt x="815" y="762"/>
                      </a:lnTo>
                      <a:lnTo>
                        <a:pt x="728" y="732"/>
                      </a:lnTo>
                      <a:lnTo>
                        <a:pt x="630" y="707"/>
                      </a:lnTo>
                      <a:lnTo>
                        <a:pt x="610" y="771"/>
                      </a:lnTo>
                      <a:lnTo>
                        <a:pt x="688" y="766"/>
                      </a:lnTo>
                      <a:lnTo>
                        <a:pt x="772" y="780"/>
                      </a:lnTo>
                      <a:lnTo>
                        <a:pt x="806" y="810"/>
                      </a:lnTo>
                      <a:lnTo>
                        <a:pt x="697" y="819"/>
                      </a:lnTo>
                      <a:lnTo>
                        <a:pt x="630" y="815"/>
                      </a:lnTo>
                      <a:lnTo>
                        <a:pt x="621" y="833"/>
                      </a:lnTo>
                      <a:lnTo>
                        <a:pt x="688" y="843"/>
                      </a:lnTo>
                      <a:lnTo>
                        <a:pt x="772" y="897"/>
                      </a:lnTo>
                      <a:lnTo>
                        <a:pt x="786" y="969"/>
                      </a:lnTo>
                      <a:lnTo>
                        <a:pt x="737" y="921"/>
                      </a:lnTo>
                      <a:lnTo>
                        <a:pt x="621" y="882"/>
                      </a:lnTo>
                      <a:lnTo>
                        <a:pt x="582" y="882"/>
                      </a:lnTo>
                      <a:lnTo>
                        <a:pt x="273" y="1095"/>
                      </a:lnTo>
                      <a:lnTo>
                        <a:pt x="102" y="1202"/>
                      </a:lnTo>
                      <a:lnTo>
                        <a:pt x="11" y="1248"/>
                      </a:lnTo>
                      <a:lnTo>
                        <a:pt x="0" y="1288"/>
                      </a:lnTo>
                      <a:lnTo>
                        <a:pt x="50" y="1277"/>
                      </a:lnTo>
                      <a:lnTo>
                        <a:pt x="130" y="1284"/>
                      </a:lnTo>
                      <a:lnTo>
                        <a:pt x="181" y="1317"/>
                      </a:lnTo>
                      <a:lnTo>
                        <a:pt x="207" y="1368"/>
                      </a:lnTo>
                      <a:lnTo>
                        <a:pt x="221" y="1408"/>
                      </a:lnTo>
                      <a:lnTo>
                        <a:pt x="207" y="1473"/>
                      </a:lnTo>
                      <a:lnTo>
                        <a:pt x="255" y="1455"/>
                      </a:lnTo>
                      <a:lnTo>
                        <a:pt x="320" y="1382"/>
                      </a:lnTo>
                      <a:lnTo>
                        <a:pt x="422" y="1318"/>
                      </a:lnTo>
                      <a:lnTo>
                        <a:pt x="786" y="1148"/>
                      </a:lnTo>
                      <a:lnTo>
                        <a:pt x="820" y="1061"/>
                      </a:lnTo>
                      <a:lnTo>
                        <a:pt x="941" y="1017"/>
                      </a:lnTo>
                      <a:lnTo>
                        <a:pt x="951" y="868"/>
                      </a:lnTo>
                      <a:lnTo>
                        <a:pt x="902" y="742"/>
                      </a:lnTo>
                      <a:lnTo>
                        <a:pt x="834" y="640"/>
                      </a:lnTo>
                      <a:lnTo>
                        <a:pt x="849" y="514"/>
                      </a:lnTo>
                      <a:lnTo>
                        <a:pt x="849" y="399"/>
                      </a:lnTo>
                      <a:lnTo>
                        <a:pt x="762" y="224"/>
                      </a:lnTo>
                      <a:lnTo>
                        <a:pt x="693" y="137"/>
                      </a:lnTo>
                      <a:lnTo>
                        <a:pt x="639" y="0"/>
                      </a:lnTo>
                      <a:close/>
                    </a:path>
                  </a:pathLst>
                </a:custGeom>
                <a:solidFill>
                  <a:srgbClr val="0060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/>
              </p:nvSpPr>
              <p:spPr bwMode="auto">
                <a:xfrm>
                  <a:off x="1085" y="3236"/>
                  <a:ext cx="464" cy="560"/>
                </a:xfrm>
                <a:custGeom>
                  <a:avLst/>
                  <a:gdLst/>
                  <a:ahLst/>
                  <a:cxnLst>
                    <a:cxn ang="0">
                      <a:pos x="79" y="1362"/>
                    </a:cxn>
                    <a:cxn ang="0">
                      <a:pos x="29" y="1381"/>
                    </a:cxn>
                    <a:cxn ang="0">
                      <a:pos x="0" y="1458"/>
                    </a:cxn>
                    <a:cxn ang="0">
                      <a:pos x="6" y="1528"/>
                    </a:cxn>
                    <a:cxn ang="0">
                      <a:pos x="35" y="1601"/>
                    </a:cxn>
                    <a:cxn ang="0">
                      <a:pos x="100" y="1679"/>
                    </a:cxn>
                    <a:cxn ang="0">
                      <a:pos x="227" y="1671"/>
                    </a:cxn>
                    <a:cxn ang="0">
                      <a:pos x="862" y="1521"/>
                    </a:cxn>
                    <a:cxn ang="0">
                      <a:pos x="1254" y="1429"/>
                    </a:cxn>
                    <a:cxn ang="0">
                      <a:pos x="1065" y="1341"/>
                    </a:cxn>
                    <a:cxn ang="0">
                      <a:pos x="968" y="1244"/>
                    </a:cxn>
                    <a:cxn ang="0">
                      <a:pos x="1052" y="1244"/>
                    </a:cxn>
                    <a:cxn ang="0">
                      <a:pos x="1166" y="1319"/>
                    </a:cxn>
                    <a:cxn ang="0">
                      <a:pos x="1298" y="1337"/>
                    </a:cxn>
                    <a:cxn ang="0">
                      <a:pos x="1188" y="1283"/>
                    </a:cxn>
                    <a:cxn ang="0">
                      <a:pos x="1081" y="1210"/>
                    </a:cxn>
                    <a:cxn ang="0">
                      <a:pos x="1218" y="1223"/>
                    </a:cxn>
                    <a:cxn ang="0">
                      <a:pos x="1341" y="1206"/>
                    </a:cxn>
                    <a:cxn ang="0">
                      <a:pos x="1239" y="1180"/>
                    </a:cxn>
                    <a:cxn ang="0">
                      <a:pos x="1105" y="1143"/>
                    </a:cxn>
                    <a:cxn ang="0">
                      <a:pos x="1163" y="1094"/>
                    </a:cxn>
                    <a:cxn ang="0">
                      <a:pos x="1276" y="1129"/>
                    </a:cxn>
                    <a:cxn ang="0">
                      <a:pos x="1392" y="1136"/>
                    </a:cxn>
                    <a:cxn ang="0">
                      <a:pos x="1312" y="1079"/>
                    </a:cxn>
                    <a:cxn ang="0">
                      <a:pos x="1253" y="1071"/>
                    </a:cxn>
                    <a:cxn ang="0">
                      <a:pos x="1192" y="1031"/>
                    </a:cxn>
                    <a:cxn ang="0">
                      <a:pos x="1323" y="964"/>
                    </a:cxn>
                    <a:cxn ang="0">
                      <a:pos x="1341" y="926"/>
                    </a:cxn>
                    <a:cxn ang="0">
                      <a:pos x="1298" y="737"/>
                    </a:cxn>
                    <a:cxn ang="0">
                      <a:pos x="1206" y="402"/>
                    </a:cxn>
                    <a:cxn ang="0">
                      <a:pos x="1148" y="296"/>
                    </a:cxn>
                    <a:cxn ang="0">
                      <a:pos x="1148" y="189"/>
                    </a:cxn>
                    <a:cxn ang="0">
                      <a:pos x="1052" y="92"/>
                    </a:cxn>
                    <a:cxn ang="0">
                      <a:pos x="950" y="0"/>
                    </a:cxn>
                    <a:cxn ang="0">
                      <a:pos x="877" y="16"/>
                    </a:cxn>
                    <a:cxn ang="0">
                      <a:pos x="838" y="175"/>
                    </a:cxn>
                    <a:cxn ang="0">
                      <a:pos x="833" y="442"/>
                    </a:cxn>
                    <a:cxn ang="0">
                      <a:pos x="891" y="625"/>
                    </a:cxn>
                    <a:cxn ang="0">
                      <a:pos x="939" y="838"/>
                    </a:cxn>
                    <a:cxn ang="0">
                      <a:pos x="964" y="974"/>
                    </a:cxn>
                    <a:cxn ang="0">
                      <a:pos x="934" y="1027"/>
                    </a:cxn>
                    <a:cxn ang="0">
                      <a:pos x="968" y="1061"/>
                    </a:cxn>
                    <a:cxn ang="0">
                      <a:pos x="930" y="1089"/>
                    </a:cxn>
                    <a:cxn ang="0">
                      <a:pos x="954" y="1119"/>
                    </a:cxn>
                    <a:cxn ang="0">
                      <a:pos x="872" y="1148"/>
                    </a:cxn>
                    <a:cxn ang="0">
                      <a:pos x="881" y="1181"/>
                    </a:cxn>
                    <a:cxn ang="0">
                      <a:pos x="727" y="1206"/>
                    </a:cxn>
                    <a:cxn ang="0">
                      <a:pos x="548" y="1260"/>
                    </a:cxn>
                    <a:cxn ang="0">
                      <a:pos x="359" y="1328"/>
                    </a:cxn>
                    <a:cxn ang="0">
                      <a:pos x="170" y="1353"/>
                    </a:cxn>
                    <a:cxn ang="0">
                      <a:pos x="79" y="1362"/>
                    </a:cxn>
                  </a:cxnLst>
                  <a:rect l="0" t="0" r="r" b="b"/>
                  <a:pathLst>
                    <a:path w="1392" h="1679">
                      <a:moveTo>
                        <a:pt x="79" y="1362"/>
                      </a:moveTo>
                      <a:lnTo>
                        <a:pt x="29" y="1381"/>
                      </a:lnTo>
                      <a:lnTo>
                        <a:pt x="0" y="1458"/>
                      </a:lnTo>
                      <a:lnTo>
                        <a:pt x="6" y="1528"/>
                      </a:lnTo>
                      <a:lnTo>
                        <a:pt x="35" y="1601"/>
                      </a:lnTo>
                      <a:lnTo>
                        <a:pt x="100" y="1679"/>
                      </a:lnTo>
                      <a:lnTo>
                        <a:pt x="227" y="1671"/>
                      </a:lnTo>
                      <a:lnTo>
                        <a:pt x="862" y="1521"/>
                      </a:lnTo>
                      <a:lnTo>
                        <a:pt x="1254" y="1429"/>
                      </a:lnTo>
                      <a:lnTo>
                        <a:pt x="1065" y="1341"/>
                      </a:lnTo>
                      <a:lnTo>
                        <a:pt x="968" y="1244"/>
                      </a:lnTo>
                      <a:lnTo>
                        <a:pt x="1052" y="1244"/>
                      </a:lnTo>
                      <a:lnTo>
                        <a:pt x="1166" y="1319"/>
                      </a:lnTo>
                      <a:lnTo>
                        <a:pt x="1298" y="1337"/>
                      </a:lnTo>
                      <a:lnTo>
                        <a:pt x="1188" y="1283"/>
                      </a:lnTo>
                      <a:lnTo>
                        <a:pt x="1081" y="1210"/>
                      </a:lnTo>
                      <a:lnTo>
                        <a:pt x="1218" y="1223"/>
                      </a:lnTo>
                      <a:lnTo>
                        <a:pt x="1341" y="1206"/>
                      </a:lnTo>
                      <a:lnTo>
                        <a:pt x="1239" y="1180"/>
                      </a:lnTo>
                      <a:lnTo>
                        <a:pt x="1105" y="1143"/>
                      </a:lnTo>
                      <a:lnTo>
                        <a:pt x="1163" y="1094"/>
                      </a:lnTo>
                      <a:lnTo>
                        <a:pt x="1276" y="1129"/>
                      </a:lnTo>
                      <a:lnTo>
                        <a:pt x="1392" y="1136"/>
                      </a:lnTo>
                      <a:lnTo>
                        <a:pt x="1312" y="1079"/>
                      </a:lnTo>
                      <a:lnTo>
                        <a:pt x="1253" y="1071"/>
                      </a:lnTo>
                      <a:lnTo>
                        <a:pt x="1192" y="1031"/>
                      </a:lnTo>
                      <a:lnTo>
                        <a:pt x="1323" y="964"/>
                      </a:lnTo>
                      <a:lnTo>
                        <a:pt x="1341" y="926"/>
                      </a:lnTo>
                      <a:lnTo>
                        <a:pt x="1298" y="737"/>
                      </a:lnTo>
                      <a:lnTo>
                        <a:pt x="1206" y="402"/>
                      </a:lnTo>
                      <a:lnTo>
                        <a:pt x="1148" y="296"/>
                      </a:lnTo>
                      <a:lnTo>
                        <a:pt x="1148" y="189"/>
                      </a:lnTo>
                      <a:lnTo>
                        <a:pt x="1052" y="92"/>
                      </a:lnTo>
                      <a:lnTo>
                        <a:pt x="950" y="0"/>
                      </a:lnTo>
                      <a:lnTo>
                        <a:pt x="877" y="16"/>
                      </a:lnTo>
                      <a:lnTo>
                        <a:pt x="838" y="175"/>
                      </a:lnTo>
                      <a:lnTo>
                        <a:pt x="833" y="442"/>
                      </a:lnTo>
                      <a:lnTo>
                        <a:pt x="891" y="625"/>
                      </a:lnTo>
                      <a:lnTo>
                        <a:pt x="939" y="838"/>
                      </a:lnTo>
                      <a:lnTo>
                        <a:pt x="964" y="974"/>
                      </a:lnTo>
                      <a:lnTo>
                        <a:pt x="934" y="1027"/>
                      </a:lnTo>
                      <a:lnTo>
                        <a:pt x="968" y="1061"/>
                      </a:lnTo>
                      <a:lnTo>
                        <a:pt x="930" y="1089"/>
                      </a:lnTo>
                      <a:lnTo>
                        <a:pt x="954" y="1119"/>
                      </a:lnTo>
                      <a:lnTo>
                        <a:pt x="872" y="1148"/>
                      </a:lnTo>
                      <a:lnTo>
                        <a:pt x="881" y="1181"/>
                      </a:lnTo>
                      <a:lnTo>
                        <a:pt x="727" y="1206"/>
                      </a:lnTo>
                      <a:lnTo>
                        <a:pt x="548" y="1260"/>
                      </a:lnTo>
                      <a:lnTo>
                        <a:pt x="359" y="1328"/>
                      </a:lnTo>
                      <a:lnTo>
                        <a:pt x="170" y="1353"/>
                      </a:lnTo>
                      <a:lnTo>
                        <a:pt x="79" y="1362"/>
                      </a:lnTo>
                      <a:close/>
                    </a:path>
                  </a:pathLst>
                </a:custGeom>
                <a:solidFill>
                  <a:srgbClr val="0060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145" name="Group 25"/>
            <p:cNvGrpSpPr>
              <a:grpSpLocks/>
            </p:cNvGrpSpPr>
            <p:nvPr/>
          </p:nvGrpSpPr>
          <p:grpSpPr bwMode="auto">
            <a:xfrm>
              <a:off x="558" y="3703"/>
              <a:ext cx="550" cy="234"/>
              <a:chOff x="558" y="3703"/>
              <a:chExt cx="550" cy="234"/>
            </a:xfrm>
          </p:grpSpPr>
          <p:grpSp>
            <p:nvGrpSpPr>
              <p:cNvPr id="5146" name="Group 26"/>
              <p:cNvGrpSpPr>
                <a:grpSpLocks/>
              </p:cNvGrpSpPr>
              <p:nvPr/>
            </p:nvGrpSpPr>
            <p:grpSpPr bwMode="auto">
              <a:xfrm>
                <a:off x="814" y="3723"/>
                <a:ext cx="294" cy="117"/>
                <a:chOff x="814" y="3723"/>
                <a:chExt cx="294" cy="117"/>
              </a:xfrm>
            </p:grpSpPr>
            <p:sp>
              <p:nvSpPr>
                <p:cNvPr id="5147" name="Freeform 27"/>
                <p:cNvSpPr>
                  <a:spLocks/>
                </p:cNvSpPr>
                <p:nvPr/>
              </p:nvSpPr>
              <p:spPr bwMode="auto">
                <a:xfrm>
                  <a:off x="814" y="3723"/>
                  <a:ext cx="294" cy="117"/>
                </a:xfrm>
                <a:custGeom>
                  <a:avLst/>
                  <a:gdLst/>
                  <a:ahLst/>
                  <a:cxnLst>
                    <a:cxn ang="0">
                      <a:pos x="794" y="7"/>
                    </a:cxn>
                    <a:cxn ang="0">
                      <a:pos x="759" y="31"/>
                    </a:cxn>
                    <a:cxn ang="0">
                      <a:pos x="689" y="20"/>
                    </a:cxn>
                    <a:cxn ang="0">
                      <a:pos x="596" y="14"/>
                    </a:cxn>
                    <a:cxn ang="0">
                      <a:pos x="542" y="3"/>
                    </a:cxn>
                    <a:cxn ang="0">
                      <a:pos x="486" y="0"/>
                    </a:cxn>
                    <a:cxn ang="0">
                      <a:pos x="402" y="6"/>
                    </a:cxn>
                    <a:cxn ang="0">
                      <a:pos x="310" y="3"/>
                    </a:cxn>
                    <a:cxn ang="0">
                      <a:pos x="231" y="3"/>
                    </a:cxn>
                    <a:cxn ang="0">
                      <a:pos x="197" y="0"/>
                    </a:cxn>
                    <a:cxn ang="0">
                      <a:pos x="111" y="7"/>
                    </a:cxn>
                    <a:cxn ang="0">
                      <a:pos x="81" y="13"/>
                    </a:cxn>
                    <a:cxn ang="0">
                      <a:pos x="62" y="26"/>
                    </a:cxn>
                    <a:cxn ang="0">
                      <a:pos x="50" y="37"/>
                    </a:cxn>
                    <a:cxn ang="0">
                      <a:pos x="73" y="43"/>
                    </a:cxn>
                    <a:cxn ang="0">
                      <a:pos x="127" y="50"/>
                    </a:cxn>
                    <a:cxn ang="0">
                      <a:pos x="177" y="54"/>
                    </a:cxn>
                    <a:cxn ang="0">
                      <a:pos x="251" y="80"/>
                    </a:cxn>
                    <a:cxn ang="0">
                      <a:pos x="140" y="109"/>
                    </a:cxn>
                    <a:cxn ang="0">
                      <a:pos x="94" y="136"/>
                    </a:cxn>
                    <a:cxn ang="0">
                      <a:pos x="66" y="144"/>
                    </a:cxn>
                    <a:cxn ang="0">
                      <a:pos x="24" y="172"/>
                    </a:cxn>
                    <a:cxn ang="0">
                      <a:pos x="6" y="184"/>
                    </a:cxn>
                    <a:cxn ang="0">
                      <a:pos x="0" y="201"/>
                    </a:cxn>
                    <a:cxn ang="0">
                      <a:pos x="29" y="206"/>
                    </a:cxn>
                    <a:cxn ang="0">
                      <a:pos x="107" y="206"/>
                    </a:cxn>
                    <a:cxn ang="0">
                      <a:pos x="73" y="245"/>
                    </a:cxn>
                    <a:cxn ang="0">
                      <a:pos x="62" y="270"/>
                    </a:cxn>
                    <a:cxn ang="0">
                      <a:pos x="57" y="288"/>
                    </a:cxn>
                    <a:cxn ang="0">
                      <a:pos x="86" y="285"/>
                    </a:cxn>
                    <a:cxn ang="0">
                      <a:pos x="123" y="274"/>
                    </a:cxn>
                    <a:cxn ang="0">
                      <a:pos x="161" y="250"/>
                    </a:cxn>
                    <a:cxn ang="0">
                      <a:pos x="224" y="232"/>
                    </a:cxn>
                    <a:cxn ang="0">
                      <a:pos x="301" y="219"/>
                    </a:cxn>
                    <a:cxn ang="0">
                      <a:pos x="242" y="282"/>
                    </a:cxn>
                    <a:cxn ang="0">
                      <a:pos x="215" y="329"/>
                    </a:cxn>
                    <a:cxn ang="0">
                      <a:pos x="211" y="353"/>
                    </a:cxn>
                    <a:cxn ang="0">
                      <a:pos x="234" y="352"/>
                    </a:cxn>
                    <a:cxn ang="0">
                      <a:pos x="257" y="346"/>
                    </a:cxn>
                    <a:cxn ang="0">
                      <a:pos x="295" y="309"/>
                    </a:cxn>
                    <a:cxn ang="0">
                      <a:pos x="344" y="282"/>
                    </a:cxn>
                    <a:cxn ang="0">
                      <a:pos x="412" y="270"/>
                    </a:cxn>
                    <a:cxn ang="0">
                      <a:pos x="480" y="277"/>
                    </a:cxn>
                    <a:cxn ang="0">
                      <a:pos x="540" y="290"/>
                    </a:cxn>
                    <a:cxn ang="0">
                      <a:pos x="602" y="297"/>
                    </a:cxn>
                    <a:cxn ang="0">
                      <a:pos x="674" y="290"/>
                    </a:cxn>
                    <a:cxn ang="0">
                      <a:pos x="718" y="277"/>
                    </a:cxn>
                    <a:cxn ang="0">
                      <a:pos x="758" y="248"/>
                    </a:cxn>
                    <a:cxn ang="0">
                      <a:pos x="798" y="228"/>
                    </a:cxn>
                    <a:cxn ang="0">
                      <a:pos x="881" y="220"/>
                    </a:cxn>
                    <a:cxn ang="0">
                      <a:pos x="833" y="157"/>
                    </a:cxn>
                    <a:cxn ang="0">
                      <a:pos x="799" y="89"/>
                    </a:cxn>
                    <a:cxn ang="0">
                      <a:pos x="794" y="7"/>
                    </a:cxn>
                  </a:cxnLst>
                  <a:rect l="0" t="0" r="r" b="b"/>
                  <a:pathLst>
                    <a:path w="881" h="353">
                      <a:moveTo>
                        <a:pt x="794" y="7"/>
                      </a:moveTo>
                      <a:lnTo>
                        <a:pt x="759" y="31"/>
                      </a:lnTo>
                      <a:lnTo>
                        <a:pt x="689" y="20"/>
                      </a:lnTo>
                      <a:lnTo>
                        <a:pt x="596" y="14"/>
                      </a:lnTo>
                      <a:lnTo>
                        <a:pt x="542" y="3"/>
                      </a:lnTo>
                      <a:lnTo>
                        <a:pt x="486" y="0"/>
                      </a:lnTo>
                      <a:lnTo>
                        <a:pt x="402" y="6"/>
                      </a:lnTo>
                      <a:lnTo>
                        <a:pt x="310" y="3"/>
                      </a:lnTo>
                      <a:lnTo>
                        <a:pt x="231" y="3"/>
                      </a:lnTo>
                      <a:lnTo>
                        <a:pt x="197" y="0"/>
                      </a:lnTo>
                      <a:lnTo>
                        <a:pt x="111" y="7"/>
                      </a:lnTo>
                      <a:lnTo>
                        <a:pt x="81" y="13"/>
                      </a:lnTo>
                      <a:lnTo>
                        <a:pt x="62" y="26"/>
                      </a:lnTo>
                      <a:lnTo>
                        <a:pt x="50" y="37"/>
                      </a:lnTo>
                      <a:lnTo>
                        <a:pt x="73" y="43"/>
                      </a:lnTo>
                      <a:lnTo>
                        <a:pt x="127" y="50"/>
                      </a:lnTo>
                      <a:lnTo>
                        <a:pt x="177" y="54"/>
                      </a:lnTo>
                      <a:lnTo>
                        <a:pt x="251" y="80"/>
                      </a:lnTo>
                      <a:lnTo>
                        <a:pt x="140" y="109"/>
                      </a:lnTo>
                      <a:lnTo>
                        <a:pt x="94" y="136"/>
                      </a:lnTo>
                      <a:lnTo>
                        <a:pt x="66" y="144"/>
                      </a:lnTo>
                      <a:lnTo>
                        <a:pt x="24" y="172"/>
                      </a:lnTo>
                      <a:lnTo>
                        <a:pt x="6" y="184"/>
                      </a:lnTo>
                      <a:lnTo>
                        <a:pt x="0" y="201"/>
                      </a:lnTo>
                      <a:lnTo>
                        <a:pt x="29" y="206"/>
                      </a:lnTo>
                      <a:lnTo>
                        <a:pt x="107" y="206"/>
                      </a:lnTo>
                      <a:lnTo>
                        <a:pt x="73" y="245"/>
                      </a:lnTo>
                      <a:lnTo>
                        <a:pt x="62" y="270"/>
                      </a:lnTo>
                      <a:lnTo>
                        <a:pt x="57" y="288"/>
                      </a:lnTo>
                      <a:lnTo>
                        <a:pt x="86" y="285"/>
                      </a:lnTo>
                      <a:lnTo>
                        <a:pt x="123" y="274"/>
                      </a:lnTo>
                      <a:lnTo>
                        <a:pt x="161" y="250"/>
                      </a:lnTo>
                      <a:lnTo>
                        <a:pt x="224" y="232"/>
                      </a:lnTo>
                      <a:lnTo>
                        <a:pt x="301" y="219"/>
                      </a:lnTo>
                      <a:lnTo>
                        <a:pt x="242" y="282"/>
                      </a:lnTo>
                      <a:lnTo>
                        <a:pt x="215" y="329"/>
                      </a:lnTo>
                      <a:lnTo>
                        <a:pt x="211" y="353"/>
                      </a:lnTo>
                      <a:lnTo>
                        <a:pt x="234" y="352"/>
                      </a:lnTo>
                      <a:lnTo>
                        <a:pt x="257" y="346"/>
                      </a:lnTo>
                      <a:lnTo>
                        <a:pt x="295" y="309"/>
                      </a:lnTo>
                      <a:lnTo>
                        <a:pt x="344" y="282"/>
                      </a:lnTo>
                      <a:lnTo>
                        <a:pt x="412" y="270"/>
                      </a:lnTo>
                      <a:lnTo>
                        <a:pt x="480" y="277"/>
                      </a:lnTo>
                      <a:lnTo>
                        <a:pt x="540" y="290"/>
                      </a:lnTo>
                      <a:lnTo>
                        <a:pt x="602" y="297"/>
                      </a:lnTo>
                      <a:lnTo>
                        <a:pt x="674" y="290"/>
                      </a:lnTo>
                      <a:lnTo>
                        <a:pt x="718" y="277"/>
                      </a:lnTo>
                      <a:lnTo>
                        <a:pt x="758" y="248"/>
                      </a:lnTo>
                      <a:lnTo>
                        <a:pt x="798" y="228"/>
                      </a:lnTo>
                      <a:lnTo>
                        <a:pt x="881" y="220"/>
                      </a:lnTo>
                      <a:lnTo>
                        <a:pt x="833" y="157"/>
                      </a:lnTo>
                      <a:lnTo>
                        <a:pt x="799" y="89"/>
                      </a:lnTo>
                      <a:lnTo>
                        <a:pt x="794" y="7"/>
                      </a:lnTo>
                      <a:close/>
                    </a:path>
                  </a:pathLst>
                </a:custGeom>
                <a:solidFill>
                  <a:srgbClr val="FFC080"/>
                </a:solidFill>
                <a:ln w="4763">
                  <a:solidFill>
                    <a:srgbClr val="402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148" name="Group 28"/>
                <p:cNvGrpSpPr>
                  <a:grpSpLocks/>
                </p:cNvGrpSpPr>
                <p:nvPr/>
              </p:nvGrpSpPr>
              <p:grpSpPr bwMode="auto">
                <a:xfrm>
                  <a:off x="833" y="3727"/>
                  <a:ext cx="233" cy="107"/>
                  <a:chOff x="833" y="3727"/>
                  <a:chExt cx="233" cy="107"/>
                </a:xfrm>
              </p:grpSpPr>
              <p:sp>
                <p:nvSpPr>
                  <p:cNvPr id="5149" name="Freeform 29"/>
                  <p:cNvSpPr>
                    <a:spLocks/>
                  </p:cNvSpPr>
                  <p:nvPr/>
                </p:nvSpPr>
                <p:spPr bwMode="auto">
                  <a:xfrm>
                    <a:off x="884" y="3762"/>
                    <a:ext cx="46" cy="15"/>
                  </a:xfrm>
                  <a:custGeom>
                    <a:avLst/>
                    <a:gdLst/>
                    <a:ahLst/>
                    <a:cxnLst>
                      <a:cxn ang="0">
                        <a:pos x="0" y="45"/>
                      </a:cxn>
                      <a:cxn ang="0">
                        <a:pos x="62" y="27"/>
                      </a:cxn>
                      <a:cxn ang="0">
                        <a:pos x="125" y="22"/>
                      </a:cxn>
                      <a:cxn ang="0">
                        <a:pos x="136" y="0"/>
                      </a:cxn>
                      <a:cxn ang="0">
                        <a:pos x="106" y="7"/>
                      </a:cxn>
                      <a:cxn ang="0">
                        <a:pos x="51" y="17"/>
                      </a:cxn>
                      <a:cxn ang="0">
                        <a:pos x="0" y="45"/>
                      </a:cxn>
                    </a:cxnLst>
                    <a:rect l="0" t="0" r="r" b="b"/>
                    <a:pathLst>
                      <a:path w="136" h="45">
                        <a:moveTo>
                          <a:pt x="0" y="45"/>
                        </a:moveTo>
                        <a:lnTo>
                          <a:pt x="62" y="27"/>
                        </a:lnTo>
                        <a:lnTo>
                          <a:pt x="125" y="22"/>
                        </a:lnTo>
                        <a:lnTo>
                          <a:pt x="136" y="0"/>
                        </a:lnTo>
                        <a:lnTo>
                          <a:pt x="106" y="7"/>
                        </a:lnTo>
                        <a:lnTo>
                          <a:pt x="51" y="17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0" name="Freeform 30"/>
                  <p:cNvSpPr>
                    <a:spLocks/>
                  </p:cNvSpPr>
                  <p:nvPr/>
                </p:nvSpPr>
                <p:spPr bwMode="auto">
                  <a:xfrm>
                    <a:off x="919" y="3787"/>
                    <a:ext cx="15" cy="10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45" y="20"/>
                      </a:cxn>
                      <a:cxn ang="0">
                        <a:pos x="38" y="0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45" h="31">
                        <a:moveTo>
                          <a:pt x="0" y="31"/>
                        </a:moveTo>
                        <a:lnTo>
                          <a:pt x="45" y="20"/>
                        </a:lnTo>
                        <a:lnTo>
                          <a:pt x="38" y="0"/>
                        </a:lnTo>
                        <a:lnTo>
                          <a:pt x="0" y="31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1" name="Freeform 31"/>
                  <p:cNvSpPr>
                    <a:spLocks/>
                  </p:cNvSpPr>
                  <p:nvPr/>
                </p:nvSpPr>
                <p:spPr bwMode="auto">
                  <a:xfrm>
                    <a:off x="857" y="3778"/>
                    <a:ext cx="22" cy="9"/>
                  </a:xfrm>
                  <a:custGeom>
                    <a:avLst/>
                    <a:gdLst/>
                    <a:ahLst/>
                    <a:cxnLst>
                      <a:cxn ang="0">
                        <a:pos x="0" y="27"/>
                      </a:cxn>
                      <a:cxn ang="0">
                        <a:pos x="30" y="8"/>
                      </a:cxn>
                      <a:cxn ang="0">
                        <a:pos x="67" y="0"/>
                      </a:cxn>
                      <a:cxn ang="0">
                        <a:pos x="26" y="0"/>
                      </a:cxn>
                      <a:cxn ang="0">
                        <a:pos x="0" y="27"/>
                      </a:cxn>
                    </a:cxnLst>
                    <a:rect l="0" t="0" r="r" b="b"/>
                    <a:pathLst>
                      <a:path w="67" h="27">
                        <a:moveTo>
                          <a:pt x="0" y="27"/>
                        </a:moveTo>
                        <a:lnTo>
                          <a:pt x="30" y="8"/>
                        </a:lnTo>
                        <a:lnTo>
                          <a:pt x="67" y="0"/>
                        </a:lnTo>
                        <a:lnTo>
                          <a:pt x="26" y="0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2" name="Freeform 32"/>
                  <p:cNvSpPr>
                    <a:spLocks/>
                  </p:cNvSpPr>
                  <p:nvPr/>
                </p:nvSpPr>
                <p:spPr bwMode="auto">
                  <a:xfrm>
                    <a:off x="902" y="3738"/>
                    <a:ext cx="25" cy="11"/>
                  </a:xfrm>
                  <a:custGeom>
                    <a:avLst/>
                    <a:gdLst/>
                    <a:ahLst/>
                    <a:cxnLst>
                      <a:cxn ang="0">
                        <a:pos x="0" y="33"/>
                      </a:cxn>
                      <a:cxn ang="0">
                        <a:pos x="52" y="22"/>
                      </a:cxn>
                      <a:cxn ang="0">
                        <a:pos x="76" y="0"/>
                      </a:cxn>
                      <a:cxn ang="0">
                        <a:pos x="44" y="11"/>
                      </a:cxn>
                      <a:cxn ang="0">
                        <a:pos x="0" y="33"/>
                      </a:cxn>
                    </a:cxnLst>
                    <a:rect l="0" t="0" r="r" b="b"/>
                    <a:pathLst>
                      <a:path w="76" h="33">
                        <a:moveTo>
                          <a:pt x="0" y="33"/>
                        </a:moveTo>
                        <a:lnTo>
                          <a:pt x="52" y="22"/>
                        </a:lnTo>
                        <a:lnTo>
                          <a:pt x="76" y="0"/>
                        </a:lnTo>
                        <a:lnTo>
                          <a:pt x="44" y="11"/>
                        </a:lnTo>
                        <a:lnTo>
                          <a:pt x="0" y="33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3" name="Freeform 33"/>
                  <p:cNvSpPr>
                    <a:spLocks/>
                  </p:cNvSpPr>
                  <p:nvPr/>
                </p:nvSpPr>
                <p:spPr bwMode="auto">
                  <a:xfrm>
                    <a:off x="895" y="3823"/>
                    <a:ext cx="6" cy="1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" y="7"/>
                      </a:cxn>
                      <a:cxn ang="0">
                        <a:pos x="0" y="3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33">
                        <a:moveTo>
                          <a:pt x="0" y="0"/>
                        </a:moveTo>
                        <a:lnTo>
                          <a:pt x="17" y="7"/>
                        </a:lnTo>
                        <a:lnTo>
                          <a:pt x="0" y="3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4" name="Freeform 34"/>
                  <p:cNvSpPr>
                    <a:spLocks/>
                  </p:cNvSpPr>
                  <p:nvPr/>
                </p:nvSpPr>
                <p:spPr bwMode="auto">
                  <a:xfrm>
                    <a:off x="848" y="3799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5"/>
                      </a:cxn>
                      <a:cxn ang="0">
                        <a:pos x="4" y="3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9" h="35">
                        <a:moveTo>
                          <a:pt x="0" y="0"/>
                        </a:moveTo>
                        <a:lnTo>
                          <a:pt x="19" y="5"/>
                        </a:lnTo>
                        <a:lnTo>
                          <a:pt x="4" y="3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5" name="Freeform 35"/>
                  <p:cNvSpPr>
                    <a:spLocks/>
                  </p:cNvSpPr>
                  <p:nvPr/>
                </p:nvSpPr>
                <p:spPr bwMode="auto">
                  <a:xfrm>
                    <a:off x="833" y="3776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0" y="29"/>
                      </a:cxn>
                      <a:cxn ang="0">
                        <a:pos x="26" y="13"/>
                      </a:cxn>
                      <a:cxn ang="0">
                        <a:pos x="10" y="0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6" h="29">
                        <a:moveTo>
                          <a:pt x="0" y="29"/>
                        </a:moveTo>
                        <a:lnTo>
                          <a:pt x="26" y="13"/>
                        </a:lnTo>
                        <a:lnTo>
                          <a:pt x="10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6" name="Freeform 36"/>
                  <p:cNvSpPr>
                    <a:spLocks/>
                  </p:cNvSpPr>
                  <p:nvPr/>
                </p:nvSpPr>
                <p:spPr bwMode="auto">
                  <a:xfrm>
                    <a:off x="846" y="3727"/>
                    <a:ext cx="10" cy="9"/>
                  </a:xfrm>
                  <a:custGeom>
                    <a:avLst/>
                    <a:gdLst/>
                    <a:ahLst/>
                    <a:cxnLst>
                      <a:cxn ang="0">
                        <a:pos x="25" y="0"/>
                      </a:cxn>
                      <a:cxn ang="0">
                        <a:pos x="30" y="10"/>
                      </a:cxn>
                      <a:cxn ang="0">
                        <a:pos x="0" y="26"/>
                      </a:cxn>
                      <a:cxn ang="0">
                        <a:pos x="25" y="0"/>
                      </a:cxn>
                    </a:cxnLst>
                    <a:rect l="0" t="0" r="r" b="b"/>
                    <a:pathLst>
                      <a:path w="30" h="26">
                        <a:moveTo>
                          <a:pt x="25" y="0"/>
                        </a:moveTo>
                        <a:lnTo>
                          <a:pt x="30" y="10"/>
                        </a:lnTo>
                        <a:lnTo>
                          <a:pt x="0" y="26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57" name="Freeform 37"/>
                  <p:cNvSpPr>
                    <a:spLocks/>
                  </p:cNvSpPr>
                  <p:nvPr/>
                </p:nvSpPr>
                <p:spPr bwMode="auto">
                  <a:xfrm>
                    <a:off x="1058" y="3746"/>
                    <a:ext cx="8" cy="33"/>
                  </a:xfrm>
                  <a:custGeom>
                    <a:avLst/>
                    <a:gdLst/>
                    <a:ahLst/>
                    <a:cxnLst>
                      <a:cxn ang="0">
                        <a:pos x="20" y="0"/>
                      </a:cxn>
                      <a:cxn ang="0">
                        <a:pos x="12" y="46"/>
                      </a:cxn>
                      <a:cxn ang="0">
                        <a:pos x="22" y="100"/>
                      </a:cxn>
                      <a:cxn ang="0">
                        <a:pos x="0" y="50"/>
                      </a:cxn>
                      <a:cxn ang="0">
                        <a:pos x="20" y="0"/>
                      </a:cxn>
                    </a:cxnLst>
                    <a:rect l="0" t="0" r="r" b="b"/>
                    <a:pathLst>
                      <a:path w="22" h="100">
                        <a:moveTo>
                          <a:pt x="20" y="0"/>
                        </a:moveTo>
                        <a:lnTo>
                          <a:pt x="12" y="46"/>
                        </a:lnTo>
                        <a:lnTo>
                          <a:pt x="22" y="100"/>
                        </a:lnTo>
                        <a:lnTo>
                          <a:pt x="0" y="50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158" name="Group 38"/>
              <p:cNvGrpSpPr>
                <a:grpSpLocks/>
              </p:cNvGrpSpPr>
              <p:nvPr/>
            </p:nvGrpSpPr>
            <p:grpSpPr bwMode="auto">
              <a:xfrm>
                <a:off x="558" y="3703"/>
                <a:ext cx="198" cy="234"/>
                <a:chOff x="558" y="3703"/>
                <a:chExt cx="198" cy="234"/>
              </a:xfrm>
            </p:grpSpPr>
            <p:grpSp>
              <p:nvGrpSpPr>
                <p:cNvPr id="5159" name="Group 39"/>
                <p:cNvGrpSpPr>
                  <a:grpSpLocks/>
                </p:cNvGrpSpPr>
                <p:nvPr/>
              </p:nvGrpSpPr>
              <p:grpSpPr bwMode="auto">
                <a:xfrm>
                  <a:off x="558" y="3703"/>
                  <a:ext cx="198" cy="234"/>
                  <a:chOff x="558" y="3703"/>
                  <a:chExt cx="198" cy="234"/>
                </a:xfrm>
              </p:grpSpPr>
              <p:sp>
                <p:nvSpPr>
                  <p:cNvPr id="5160" name="Freeform 40"/>
                  <p:cNvSpPr>
                    <a:spLocks/>
                  </p:cNvSpPr>
                  <p:nvPr/>
                </p:nvSpPr>
                <p:spPr bwMode="auto">
                  <a:xfrm>
                    <a:off x="558" y="3751"/>
                    <a:ext cx="198" cy="158"/>
                  </a:xfrm>
                  <a:custGeom>
                    <a:avLst/>
                    <a:gdLst/>
                    <a:ahLst/>
                    <a:cxnLst>
                      <a:cxn ang="0">
                        <a:pos x="438" y="5"/>
                      </a:cxn>
                      <a:cxn ang="0">
                        <a:pos x="303" y="25"/>
                      </a:cxn>
                      <a:cxn ang="0">
                        <a:pos x="206" y="19"/>
                      </a:cxn>
                      <a:cxn ang="0">
                        <a:pos x="140" y="56"/>
                      </a:cxn>
                      <a:cxn ang="0">
                        <a:pos x="89" y="79"/>
                      </a:cxn>
                      <a:cxn ang="0">
                        <a:pos x="44" y="100"/>
                      </a:cxn>
                      <a:cxn ang="0">
                        <a:pos x="22" y="116"/>
                      </a:cxn>
                      <a:cxn ang="0">
                        <a:pos x="4" y="133"/>
                      </a:cxn>
                      <a:cxn ang="0">
                        <a:pos x="0" y="166"/>
                      </a:cxn>
                      <a:cxn ang="0">
                        <a:pos x="18" y="186"/>
                      </a:cxn>
                      <a:cxn ang="0">
                        <a:pos x="37" y="213"/>
                      </a:cxn>
                      <a:cxn ang="0">
                        <a:pos x="11" y="278"/>
                      </a:cxn>
                      <a:cxn ang="0">
                        <a:pos x="12" y="310"/>
                      </a:cxn>
                      <a:cxn ang="0">
                        <a:pos x="45" y="335"/>
                      </a:cxn>
                      <a:cxn ang="0">
                        <a:pos x="35" y="355"/>
                      </a:cxn>
                      <a:cxn ang="0">
                        <a:pos x="30" y="382"/>
                      </a:cxn>
                      <a:cxn ang="0">
                        <a:pos x="37" y="402"/>
                      </a:cxn>
                      <a:cxn ang="0">
                        <a:pos x="57" y="409"/>
                      </a:cxn>
                      <a:cxn ang="0">
                        <a:pos x="62" y="450"/>
                      </a:cxn>
                      <a:cxn ang="0">
                        <a:pos x="75" y="456"/>
                      </a:cxn>
                      <a:cxn ang="0">
                        <a:pos x="137" y="469"/>
                      </a:cxn>
                      <a:cxn ang="0">
                        <a:pos x="160" y="474"/>
                      </a:cxn>
                      <a:cxn ang="0">
                        <a:pos x="209" y="463"/>
                      </a:cxn>
                      <a:cxn ang="0">
                        <a:pos x="223" y="450"/>
                      </a:cxn>
                      <a:cxn ang="0">
                        <a:pos x="266" y="443"/>
                      </a:cxn>
                      <a:cxn ang="0">
                        <a:pos x="282" y="435"/>
                      </a:cxn>
                      <a:cxn ang="0">
                        <a:pos x="295" y="419"/>
                      </a:cxn>
                      <a:cxn ang="0">
                        <a:pos x="322" y="396"/>
                      </a:cxn>
                      <a:cxn ang="0">
                        <a:pos x="322" y="369"/>
                      </a:cxn>
                      <a:cxn ang="0">
                        <a:pos x="316" y="351"/>
                      </a:cxn>
                      <a:cxn ang="0">
                        <a:pos x="410" y="315"/>
                      </a:cxn>
                      <a:cxn ang="0">
                        <a:pos x="449" y="305"/>
                      </a:cxn>
                      <a:cxn ang="0">
                        <a:pos x="479" y="297"/>
                      </a:cxn>
                      <a:cxn ang="0">
                        <a:pos x="505" y="276"/>
                      </a:cxn>
                      <a:cxn ang="0">
                        <a:pos x="528" y="233"/>
                      </a:cxn>
                      <a:cxn ang="0">
                        <a:pos x="558" y="179"/>
                      </a:cxn>
                      <a:cxn ang="0">
                        <a:pos x="592" y="117"/>
                      </a:cxn>
                      <a:cxn ang="0">
                        <a:pos x="575" y="72"/>
                      </a:cxn>
                      <a:cxn ang="0">
                        <a:pos x="544" y="25"/>
                      </a:cxn>
                      <a:cxn ang="0">
                        <a:pos x="501" y="0"/>
                      </a:cxn>
                      <a:cxn ang="0">
                        <a:pos x="438" y="5"/>
                      </a:cxn>
                    </a:cxnLst>
                    <a:rect l="0" t="0" r="r" b="b"/>
                    <a:pathLst>
                      <a:path w="592" h="474">
                        <a:moveTo>
                          <a:pt x="438" y="5"/>
                        </a:moveTo>
                        <a:lnTo>
                          <a:pt x="303" y="25"/>
                        </a:lnTo>
                        <a:lnTo>
                          <a:pt x="206" y="19"/>
                        </a:lnTo>
                        <a:lnTo>
                          <a:pt x="140" y="56"/>
                        </a:lnTo>
                        <a:lnTo>
                          <a:pt x="89" y="79"/>
                        </a:lnTo>
                        <a:lnTo>
                          <a:pt x="44" y="100"/>
                        </a:lnTo>
                        <a:lnTo>
                          <a:pt x="22" y="116"/>
                        </a:lnTo>
                        <a:lnTo>
                          <a:pt x="4" y="133"/>
                        </a:lnTo>
                        <a:lnTo>
                          <a:pt x="0" y="166"/>
                        </a:lnTo>
                        <a:lnTo>
                          <a:pt x="18" y="186"/>
                        </a:lnTo>
                        <a:lnTo>
                          <a:pt x="37" y="213"/>
                        </a:lnTo>
                        <a:lnTo>
                          <a:pt x="11" y="278"/>
                        </a:lnTo>
                        <a:lnTo>
                          <a:pt x="12" y="310"/>
                        </a:lnTo>
                        <a:lnTo>
                          <a:pt x="45" y="335"/>
                        </a:lnTo>
                        <a:lnTo>
                          <a:pt x="35" y="355"/>
                        </a:lnTo>
                        <a:lnTo>
                          <a:pt x="30" y="382"/>
                        </a:lnTo>
                        <a:lnTo>
                          <a:pt x="37" y="402"/>
                        </a:lnTo>
                        <a:lnTo>
                          <a:pt x="57" y="409"/>
                        </a:lnTo>
                        <a:lnTo>
                          <a:pt x="62" y="450"/>
                        </a:lnTo>
                        <a:lnTo>
                          <a:pt x="75" y="456"/>
                        </a:lnTo>
                        <a:lnTo>
                          <a:pt x="137" y="469"/>
                        </a:lnTo>
                        <a:lnTo>
                          <a:pt x="160" y="474"/>
                        </a:lnTo>
                        <a:lnTo>
                          <a:pt x="209" y="463"/>
                        </a:lnTo>
                        <a:lnTo>
                          <a:pt x="223" y="450"/>
                        </a:lnTo>
                        <a:lnTo>
                          <a:pt x="266" y="443"/>
                        </a:lnTo>
                        <a:lnTo>
                          <a:pt x="282" y="435"/>
                        </a:lnTo>
                        <a:lnTo>
                          <a:pt x="295" y="419"/>
                        </a:lnTo>
                        <a:lnTo>
                          <a:pt x="322" y="396"/>
                        </a:lnTo>
                        <a:lnTo>
                          <a:pt x="322" y="369"/>
                        </a:lnTo>
                        <a:lnTo>
                          <a:pt x="316" y="351"/>
                        </a:lnTo>
                        <a:lnTo>
                          <a:pt x="410" y="315"/>
                        </a:lnTo>
                        <a:lnTo>
                          <a:pt x="449" y="305"/>
                        </a:lnTo>
                        <a:lnTo>
                          <a:pt x="479" y="297"/>
                        </a:lnTo>
                        <a:lnTo>
                          <a:pt x="505" y="276"/>
                        </a:lnTo>
                        <a:lnTo>
                          <a:pt x="528" y="233"/>
                        </a:lnTo>
                        <a:lnTo>
                          <a:pt x="558" y="179"/>
                        </a:lnTo>
                        <a:lnTo>
                          <a:pt x="592" y="117"/>
                        </a:lnTo>
                        <a:lnTo>
                          <a:pt x="575" y="72"/>
                        </a:lnTo>
                        <a:lnTo>
                          <a:pt x="544" y="25"/>
                        </a:lnTo>
                        <a:lnTo>
                          <a:pt x="501" y="0"/>
                        </a:lnTo>
                        <a:lnTo>
                          <a:pt x="438" y="5"/>
                        </a:lnTo>
                        <a:close/>
                      </a:path>
                    </a:pathLst>
                  </a:custGeom>
                  <a:solidFill>
                    <a:srgbClr val="FFC080"/>
                  </a:solidFill>
                  <a:ln w="4763">
                    <a:solidFill>
                      <a:srgbClr val="402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1" name="Freeform 41"/>
                  <p:cNvSpPr>
                    <a:spLocks/>
                  </p:cNvSpPr>
                  <p:nvPr/>
                </p:nvSpPr>
                <p:spPr bwMode="auto">
                  <a:xfrm>
                    <a:off x="567" y="3822"/>
                    <a:ext cx="77" cy="43"/>
                  </a:xfrm>
                  <a:custGeom>
                    <a:avLst/>
                    <a:gdLst/>
                    <a:ahLst/>
                    <a:cxnLst>
                      <a:cxn ang="0">
                        <a:pos x="11" y="0"/>
                      </a:cxn>
                      <a:cxn ang="0">
                        <a:pos x="48" y="43"/>
                      </a:cxn>
                      <a:cxn ang="0">
                        <a:pos x="71" y="71"/>
                      </a:cxn>
                      <a:cxn ang="0">
                        <a:pos x="92" y="102"/>
                      </a:cxn>
                      <a:cxn ang="0">
                        <a:pos x="111" y="106"/>
                      </a:cxn>
                      <a:cxn ang="0">
                        <a:pos x="156" y="103"/>
                      </a:cxn>
                      <a:cxn ang="0">
                        <a:pos x="195" y="115"/>
                      </a:cxn>
                      <a:cxn ang="0">
                        <a:pos x="215" y="111"/>
                      </a:cxn>
                      <a:cxn ang="0">
                        <a:pos x="231" y="79"/>
                      </a:cxn>
                      <a:cxn ang="0">
                        <a:pos x="228" y="109"/>
                      </a:cxn>
                      <a:cxn ang="0">
                        <a:pos x="221" y="120"/>
                      </a:cxn>
                      <a:cxn ang="0">
                        <a:pos x="211" y="128"/>
                      </a:cxn>
                      <a:cxn ang="0">
                        <a:pos x="190" y="123"/>
                      </a:cxn>
                      <a:cxn ang="0">
                        <a:pos x="142" y="109"/>
                      </a:cxn>
                      <a:cxn ang="0">
                        <a:pos x="96" y="119"/>
                      </a:cxn>
                      <a:cxn ang="0">
                        <a:pos x="76" y="109"/>
                      </a:cxn>
                      <a:cxn ang="0">
                        <a:pos x="53" y="71"/>
                      </a:cxn>
                      <a:cxn ang="0">
                        <a:pos x="0" y="27"/>
                      </a:cxn>
                      <a:cxn ang="0">
                        <a:pos x="11" y="0"/>
                      </a:cxn>
                    </a:cxnLst>
                    <a:rect l="0" t="0" r="r" b="b"/>
                    <a:pathLst>
                      <a:path w="231" h="128">
                        <a:moveTo>
                          <a:pt x="11" y="0"/>
                        </a:moveTo>
                        <a:lnTo>
                          <a:pt x="48" y="43"/>
                        </a:lnTo>
                        <a:lnTo>
                          <a:pt x="71" y="71"/>
                        </a:lnTo>
                        <a:lnTo>
                          <a:pt x="92" y="102"/>
                        </a:lnTo>
                        <a:lnTo>
                          <a:pt x="111" y="106"/>
                        </a:lnTo>
                        <a:lnTo>
                          <a:pt x="156" y="103"/>
                        </a:lnTo>
                        <a:lnTo>
                          <a:pt x="195" y="115"/>
                        </a:lnTo>
                        <a:lnTo>
                          <a:pt x="215" y="111"/>
                        </a:lnTo>
                        <a:lnTo>
                          <a:pt x="231" y="79"/>
                        </a:lnTo>
                        <a:lnTo>
                          <a:pt x="228" y="109"/>
                        </a:lnTo>
                        <a:lnTo>
                          <a:pt x="221" y="120"/>
                        </a:lnTo>
                        <a:lnTo>
                          <a:pt x="211" y="128"/>
                        </a:lnTo>
                        <a:lnTo>
                          <a:pt x="190" y="123"/>
                        </a:lnTo>
                        <a:lnTo>
                          <a:pt x="142" y="109"/>
                        </a:lnTo>
                        <a:lnTo>
                          <a:pt x="96" y="119"/>
                        </a:lnTo>
                        <a:lnTo>
                          <a:pt x="76" y="109"/>
                        </a:lnTo>
                        <a:lnTo>
                          <a:pt x="53" y="71"/>
                        </a:lnTo>
                        <a:lnTo>
                          <a:pt x="0" y="27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2" name="Freeform 42"/>
                  <p:cNvSpPr>
                    <a:spLocks/>
                  </p:cNvSpPr>
                  <p:nvPr/>
                </p:nvSpPr>
                <p:spPr bwMode="auto">
                  <a:xfrm>
                    <a:off x="571" y="3861"/>
                    <a:ext cx="90" cy="31"/>
                  </a:xfrm>
                  <a:custGeom>
                    <a:avLst/>
                    <a:gdLst/>
                    <a:ahLst/>
                    <a:cxnLst>
                      <a:cxn ang="0">
                        <a:pos x="14" y="0"/>
                      </a:cxn>
                      <a:cxn ang="0">
                        <a:pos x="48" y="23"/>
                      </a:cxn>
                      <a:cxn ang="0">
                        <a:pos x="82" y="51"/>
                      </a:cxn>
                      <a:cxn ang="0">
                        <a:pos x="102" y="65"/>
                      </a:cxn>
                      <a:cxn ang="0">
                        <a:pos x="115" y="69"/>
                      </a:cxn>
                      <a:cxn ang="0">
                        <a:pos x="129" y="67"/>
                      </a:cxn>
                      <a:cxn ang="0">
                        <a:pos x="164" y="64"/>
                      </a:cxn>
                      <a:cxn ang="0">
                        <a:pos x="216" y="73"/>
                      </a:cxn>
                      <a:cxn ang="0">
                        <a:pos x="271" y="79"/>
                      </a:cxn>
                      <a:cxn ang="0">
                        <a:pos x="258" y="93"/>
                      </a:cxn>
                      <a:cxn ang="0">
                        <a:pos x="218" y="89"/>
                      </a:cxn>
                      <a:cxn ang="0">
                        <a:pos x="168" y="76"/>
                      </a:cxn>
                      <a:cxn ang="0">
                        <a:pos x="142" y="79"/>
                      </a:cxn>
                      <a:cxn ang="0">
                        <a:pos x="106" y="83"/>
                      </a:cxn>
                      <a:cxn ang="0">
                        <a:pos x="75" y="60"/>
                      </a:cxn>
                      <a:cxn ang="0">
                        <a:pos x="0" y="31"/>
                      </a:cxn>
                      <a:cxn ang="0">
                        <a:pos x="14" y="0"/>
                      </a:cxn>
                    </a:cxnLst>
                    <a:rect l="0" t="0" r="r" b="b"/>
                    <a:pathLst>
                      <a:path w="271" h="93">
                        <a:moveTo>
                          <a:pt x="14" y="0"/>
                        </a:moveTo>
                        <a:lnTo>
                          <a:pt x="48" y="23"/>
                        </a:lnTo>
                        <a:lnTo>
                          <a:pt x="82" y="51"/>
                        </a:lnTo>
                        <a:lnTo>
                          <a:pt x="102" y="65"/>
                        </a:lnTo>
                        <a:lnTo>
                          <a:pt x="115" y="69"/>
                        </a:lnTo>
                        <a:lnTo>
                          <a:pt x="129" y="67"/>
                        </a:lnTo>
                        <a:lnTo>
                          <a:pt x="164" y="64"/>
                        </a:lnTo>
                        <a:lnTo>
                          <a:pt x="216" y="73"/>
                        </a:lnTo>
                        <a:lnTo>
                          <a:pt x="271" y="79"/>
                        </a:lnTo>
                        <a:lnTo>
                          <a:pt x="258" y="93"/>
                        </a:lnTo>
                        <a:lnTo>
                          <a:pt x="218" y="89"/>
                        </a:lnTo>
                        <a:lnTo>
                          <a:pt x="168" y="76"/>
                        </a:lnTo>
                        <a:lnTo>
                          <a:pt x="142" y="79"/>
                        </a:lnTo>
                        <a:lnTo>
                          <a:pt x="106" y="83"/>
                        </a:lnTo>
                        <a:lnTo>
                          <a:pt x="75" y="60"/>
                        </a:lnTo>
                        <a:lnTo>
                          <a:pt x="0" y="31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3" name="Freeform 43"/>
                  <p:cNvSpPr>
                    <a:spLocks/>
                  </p:cNvSpPr>
                  <p:nvPr/>
                </p:nvSpPr>
                <p:spPr bwMode="auto">
                  <a:xfrm>
                    <a:off x="589" y="3769"/>
                    <a:ext cx="72" cy="69"/>
                  </a:xfrm>
                  <a:custGeom>
                    <a:avLst/>
                    <a:gdLst/>
                    <a:ahLst/>
                    <a:cxnLst>
                      <a:cxn ang="0">
                        <a:pos x="0" y="96"/>
                      </a:cxn>
                      <a:cxn ang="0">
                        <a:pos x="31" y="108"/>
                      </a:cxn>
                      <a:cxn ang="0">
                        <a:pos x="47" y="135"/>
                      </a:cxn>
                      <a:cxn ang="0">
                        <a:pos x="78" y="188"/>
                      </a:cxn>
                      <a:cxn ang="0">
                        <a:pos x="66" y="205"/>
                      </a:cxn>
                      <a:cxn ang="0">
                        <a:pos x="88" y="194"/>
                      </a:cxn>
                      <a:cxn ang="0">
                        <a:pos x="118" y="203"/>
                      </a:cxn>
                      <a:cxn ang="0">
                        <a:pos x="126" y="161"/>
                      </a:cxn>
                      <a:cxn ang="0">
                        <a:pos x="132" y="116"/>
                      </a:cxn>
                      <a:cxn ang="0">
                        <a:pos x="133" y="88"/>
                      </a:cxn>
                      <a:cxn ang="0">
                        <a:pos x="148" y="73"/>
                      </a:cxn>
                      <a:cxn ang="0">
                        <a:pos x="174" y="69"/>
                      </a:cxn>
                      <a:cxn ang="0">
                        <a:pos x="200" y="64"/>
                      </a:cxn>
                      <a:cxn ang="0">
                        <a:pos x="217" y="14"/>
                      </a:cxn>
                      <a:cxn ang="0">
                        <a:pos x="186" y="48"/>
                      </a:cxn>
                      <a:cxn ang="0">
                        <a:pos x="152" y="0"/>
                      </a:cxn>
                      <a:cxn ang="0">
                        <a:pos x="164" y="41"/>
                      </a:cxn>
                      <a:cxn ang="0">
                        <a:pos x="128" y="37"/>
                      </a:cxn>
                      <a:cxn ang="0">
                        <a:pos x="114" y="62"/>
                      </a:cxn>
                      <a:cxn ang="0">
                        <a:pos x="66" y="88"/>
                      </a:cxn>
                      <a:cxn ang="0">
                        <a:pos x="0" y="96"/>
                      </a:cxn>
                    </a:cxnLst>
                    <a:rect l="0" t="0" r="r" b="b"/>
                    <a:pathLst>
                      <a:path w="217" h="205">
                        <a:moveTo>
                          <a:pt x="0" y="96"/>
                        </a:moveTo>
                        <a:lnTo>
                          <a:pt x="31" y="108"/>
                        </a:lnTo>
                        <a:lnTo>
                          <a:pt x="47" y="135"/>
                        </a:lnTo>
                        <a:lnTo>
                          <a:pt x="78" y="188"/>
                        </a:lnTo>
                        <a:lnTo>
                          <a:pt x="66" y="205"/>
                        </a:lnTo>
                        <a:lnTo>
                          <a:pt x="88" y="194"/>
                        </a:lnTo>
                        <a:lnTo>
                          <a:pt x="118" y="203"/>
                        </a:lnTo>
                        <a:lnTo>
                          <a:pt x="126" y="161"/>
                        </a:lnTo>
                        <a:lnTo>
                          <a:pt x="132" y="116"/>
                        </a:lnTo>
                        <a:lnTo>
                          <a:pt x="133" y="88"/>
                        </a:lnTo>
                        <a:lnTo>
                          <a:pt x="148" y="73"/>
                        </a:lnTo>
                        <a:lnTo>
                          <a:pt x="174" y="69"/>
                        </a:lnTo>
                        <a:lnTo>
                          <a:pt x="200" y="64"/>
                        </a:lnTo>
                        <a:lnTo>
                          <a:pt x="217" y="14"/>
                        </a:lnTo>
                        <a:lnTo>
                          <a:pt x="186" y="48"/>
                        </a:lnTo>
                        <a:lnTo>
                          <a:pt x="152" y="0"/>
                        </a:lnTo>
                        <a:lnTo>
                          <a:pt x="164" y="41"/>
                        </a:lnTo>
                        <a:lnTo>
                          <a:pt x="128" y="37"/>
                        </a:lnTo>
                        <a:lnTo>
                          <a:pt x="114" y="62"/>
                        </a:lnTo>
                        <a:lnTo>
                          <a:pt x="66" y="88"/>
                        </a:lnTo>
                        <a:lnTo>
                          <a:pt x="0" y="96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4" name="Freeform 44"/>
                  <p:cNvSpPr>
                    <a:spLocks/>
                  </p:cNvSpPr>
                  <p:nvPr/>
                </p:nvSpPr>
                <p:spPr bwMode="auto">
                  <a:xfrm>
                    <a:off x="627" y="3811"/>
                    <a:ext cx="104" cy="41"/>
                  </a:xfrm>
                  <a:custGeom>
                    <a:avLst/>
                    <a:gdLst/>
                    <a:ahLst/>
                    <a:cxnLst>
                      <a:cxn ang="0">
                        <a:pos x="3" y="65"/>
                      </a:cxn>
                      <a:cxn ang="0">
                        <a:pos x="7" y="100"/>
                      </a:cxn>
                      <a:cxn ang="0">
                        <a:pos x="18" y="116"/>
                      </a:cxn>
                      <a:cxn ang="0">
                        <a:pos x="34" y="116"/>
                      </a:cxn>
                      <a:cxn ang="0">
                        <a:pos x="60" y="100"/>
                      </a:cxn>
                      <a:cxn ang="0">
                        <a:pos x="74" y="69"/>
                      </a:cxn>
                      <a:cxn ang="0">
                        <a:pos x="85" y="42"/>
                      </a:cxn>
                      <a:cxn ang="0">
                        <a:pos x="83" y="10"/>
                      </a:cxn>
                      <a:cxn ang="0">
                        <a:pos x="98" y="34"/>
                      </a:cxn>
                      <a:cxn ang="0">
                        <a:pos x="138" y="23"/>
                      </a:cxn>
                      <a:cxn ang="0">
                        <a:pos x="170" y="34"/>
                      </a:cxn>
                      <a:cxn ang="0">
                        <a:pos x="213" y="41"/>
                      </a:cxn>
                      <a:cxn ang="0">
                        <a:pos x="267" y="31"/>
                      </a:cxn>
                      <a:cxn ang="0">
                        <a:pos x="313" y="0"/>
                      </a:cxn>
                      <a:cxn ang="0">
                        <a:pos x="250" y="55"/>
                      </a:cxn>
                      <a:cxn ang="0">
                        <a:pos x="201" y="62"/>
                      </a:cxn>
                      <a:cxn ang="0">
                        <a:pos x="153" y="54"/>
                      </a:cxn>
                      <a:cxn ang="0">
                        <a:pos x="111" y="54"/>
                      </a:cxn>
                      <a:cxn ang="0">
                        <a:pos x="92" y="69"/>
                      </a:cxn>
                      <a:cxn ang="0">
                        <a:pos x="70" y="103"/>
                      </a:cxn>
                      <a:cxn ang="0">
                        <a:pos x="41" y="123"/>
                      </a:cxn>
                      <a:cxn ang="0">
                        <a:pos x="17" y="123"/>
                      </a:cxn>
                      <a:cxn ang="0">
                        <a:pos x="0" y="110"/>
                      </a:cxn>
                      <a:cxn ang="0">
                        <a:pos x="3" y="65"/>
                      </a:cxn>
                    </a:cxnLst>
                    <a:rect l="0" t="0" r="r" b="b"/>
                    <a:pathLst>
                      <a:path w="313" h="123">
                        <a:moveTo>
                          <a:pt x="3" y="65"/>
                        </a:moveTo>
                        <a:lnTo>
                          <a:pt x="7" y="100"/>
                        </a:lnTo>
                        <a:lnTo>
                          <a:pt x="18" y="116"/>
                        </a:lnTo>
                        <a:lnTo>
                          <a:pt x="34" y="116"/>
                        </a:lnTo>
                        <a:lnTo>
                          <a:pt x="60" y="100"/>
                        </a:lnTo>
                        <a:lnTo>
                          <a:pt x="74" y="69"/>
                        </a:lnTo>
                        <a:lnTo>
                          <a:pt x="85" y="42"/>
                        </a:lnTo>
                        <a:lnTo>
                          <a:pt x="83" y="10"/>
                        </a:lnTo>
                        <a:lnTo>
                          <a:pt x="98" y="34"/>
                        </a:lnTo>
                        <a:lnTo>
                          <a:pt x="138" y="23"/>
                        </a:lnTo>
                        <a:lnTo>
                          <a:pt x="170" y="34"/>
                        </a:lnTo>
                        <a:lnTo>
                          <a:pt x="213" y="41"/>
                        </a:lnTo>
                        <a:lnTo>
                          <a:pt x="267" y="31"/>
                        </a:lnTo>
                        <a:lnTo>
                          <a:pt x="313" y="0"/>
                        </a:lnTo>
                        <a:lnTo>
                          <a:pt x="250" y="55"/>
                        </a:lnTo>
                        <a:lnTo>
                          <a:pt x="201" y="62"/>
                        </a:lnTo>
                        <a:lnTo>
                          <a:pt x="153" y="54"/>
                        </a:lnTo>
                        <a:lnTo>
                          <a:pt x="111" y="54"/>
                        </a:lnTo>
                        <a:lnTo>
                          <a:pt x="92" y="69"/>
                        </a:lnTo>
                        <a:lnTo>
                          <a:pt x="70" y="103"/>
                        </a:lnTo>
                        <a:lnTo>
                          <a:pt x="41" y="123"/>
                        </a:lnTo>
                        <a:lnTo>
                          <a:pt x="17" y="123"/>
                        </a:lnTo>
                        <a:lnTo>
                          <a:pt x="0" y="110"/>
                        </a:lnTo>
                        <a:lnTo>
                          <a:pt x="3" y="65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5" name="Freeform 45"/>
                  <p:cNvSpPr>
                    <a:spLocks/>
                  </p:cNvSpPr>
                  <p:nvPr/>
                </p:nvSpPr>
                <p:spPr bwMode="auto">
                  <a:xfrm>
                    <a:off x="631" y="3891"/>
                    <a:ext cx="6" cy="8"/>
                  </a:xfrm>
                  <a:custGeom>
                    <a:avLst/>
                    <a:gdLst/>
                    <a:ahLst/>
                    <a:cxnLst>
                      <a:cxn ang="0">
                        <a:pos x="10" y="22"/>
                      </a:cxn>
                      <a:cxn ang="0">
                        <a:pos x="0" y="14"/>
                      </a:cxn>
                      <a:cxn ang="0">
                        <a:pos x="4" y="1"/>
                      </a:cxn>
                      <a:cxn ang="0">
                        <a:pos x="18" y="0"/>
                      </a:cxn>
                      <a:cxn ang="0">
                        <a:pos x="10" y="22"/>
                      </a:cxn>
                    </a:cxnLst>
                    <a:rect l="0" t="0" r="r" b="b"/>
                    <a:pathLst>
                      <a:path w="18" h="22">
                        <a:moveTo>
                          <a:pt x="10" y="22"/>
                        </a:moveTo>
                        <a:lnTo>
                          <a:pt x="0" y="14"/>
                        </a:lnTo>
                        <a:lnTo>
                          <a:pt x="4" y="1"/>
                        </a:lnTo>
                        <a:lnTo>
                          <a:pt x="18" y="0"/>
                        </a:lnTo>
                        <a:lnTo>
                          <a:pt x="10" y="22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6" name="Freeform 46"/>
                  <p:cNvSpPr>
                    <a:spLocks/>
                  </p:cNvSpPr>
                  <p:nvPr/>
                </p:nvSpPr>
                <p:spPr bwMode="auto">
                  <a:xfrm>
                    <a:off x="643" y="3869"/>
                    <a:ext cx="7" cy="14"/>
                  </a:xfrm>
                  <a:custGeom>
                    <a:avLst/>
                    <a:gdLst/>
                    <a:ahLst/>
                    <a:cxnLst>
                      <a:cxn ang="0">
                        <a:pos x="6" y="43"/>
                      </a:cxn>
                      <a:cxn ang="0">
                        <a:pos x="0" y="28"/>
                      </a:cxn>
                      <a:cxn ang="0">
                        <a:pos x="1" y="15"/>
                      </a:cxn>
                      <a:cxn ang="0">
                        <a:pos x="8" y="3"/>
                      </a:cxn>
                      <a:cxn ang="0">
                        <a:pos x="20" y="0"/>
                      </a:cxn>
                      <a:cxn ang="0">
                        <a:pos x="6" y="43"/>
                      </a:cxn>
                    </a:cxnLst>
                    <a:rect l="0" t="0" r="r" b="b"/>
                    <a:pathLst>
                      <a:path w="20" h="43">
                        <a:moveTo>
                          <a:pt x="6" y="43"/>
                        </a:moveTo>
                        <a:lnTo>
                          <a:pt x="0" y="28"/>
                        </a:lnTo>
                        <a:lnTo>
                          <a:pt x="1" y="15"/>
                        </a:lnTo>
                        <a:lnTo>
                          <a:pt x="8" y="3"/>
                        </a:lnTo>
                        <a:lnTo>
                          <a:pt x="20" y="0"/>
                        </a:lnTo>
                        <a:lnTo>
                          <a:pt x="6" y="43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7" name="Freeform 47"/>
                  <p:cNvSpPr>
                    <a:spLocks/>
                  </p:cNvSpPr>
                  <p:nvPr/>
                </p:nvSpPr>
                <p:spPr bwMode="auto">
                  <a:xfrm>
                    <a:off x="637" y="3824"/>
                    <a:ext cx="6" cy="1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9" y="7"/>
                      </a:cxn>
                      <a:cxn ang="0">
                        <a:pos x="20" y="43"/>
                      </a:cxn>
                      <a:cxn ang="0">
                        <a:pos x="6" y="2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" h="43">
                        <a:moveTo>
                          <a:pt x="0" y="0"/>
                        </a:moveTo>
                        <a:lnTo>
                          <a:pt x="9" y="7"/>
                        </a:lnTo>
                        <a:lnTo>
                          <a:pt x="20" y="43"/>
                        </a:lnTo>
                        <a:lnTo>
                          <a:pt x="6" y="2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8" name="Freeform 48"/>
                  <p:cNvSpPr>
                    <a:spLocks/>
                  </p:cNvSpPr>
                  <p:nvPr/>
                </p:nvSpPr>
                <p:spPr bwMode="auto">
                  <a:xfrm>
                    <a:off x="577" y="3887"/>
                    <a:ext cx="25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9" y="12"/>
                      </a:cxn>
                      <a:cxn ang="0">
                        <a:pos x="73" y="25"/>
                      </a:cxn>
                      <a:cxn ang="0">
                        <a:pos x="1" y="2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3" h="25">
                        <a:moveTo>
                          <a:pt x="0" y="0"/>
                        </a:moveTo>
                        <a:lnTo>
                          <a:pt x="29" y="12"/>
                        </a:lnTo>
                        <a:lnTo>
                          <a:pt x="73" y="25"/>
                        </a:lnTo>
                        <a:lnTo>
                          <a:pt x="1" y="2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9" name="Freeform 49"/>
                  <p:cNvSpPr>
                    <a:spLocks/>
                  </p:cNvSpPr>
                  <p:nvPr/>
                </p:nvSpPr>
                <p:spPr bwMode="auto">
                  <a:xfrm>
                    <a:off x="606" y="3897"/>
                    <a:ext cx="18" cy="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18"/>
                      </a:cxn>
                      <a:cxn ang="0">
                        <a:pos x="56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6" h="18">
                        <a:moveTo>
                          <a:pt x="0" y="0"/>
                        </a:moveTo>
                        <a:lnTo>
                          <a:pt x="13" y="18"/>
                        </a:lnTo>
                        <a:lnTo>
                          <a:pt x="56" y="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0" name="Freeform 50"/>
                  <p:cNvSpPr>
                    <a:spLocks/>
                  </p:cNvSpPr>
                  <p:nvPr/>
                </p:nvSpPr>
                <p:spPr bwMode="auto">
                  <a:xfrm>
                    <a:off x="650" y="3865"/>
                    <a:ext cx="16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8" y="20"/>
                      </a:cxn>
                      <a:cxn ang="0">
                        <a:pos x="48" y="26"/>
                      </a:cxn>
                      <a:cxn ang="0">
                        <a:pos x="34" y="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8" h="26">
                        <a:moveTo>
                          <a:pt x="0" y="0"/>
                        </a:moveTo>
                        <a:lnTo>
                          <a:pt x="28" y="20"/>
                        </a:lnTo>
                        <a:lnTo>
                          <a:pt x="48" y="26"/>
                        </a:lnTo>
                        <a:lnTo>
                          <a:pt x="34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1" name="Freeform 51"/>
                  <p:cNvSpPr>
                    <a:spLocks/>
                  </p:cNvSpPr>
                  <p:nvPr/>
                </p:nvSpPr>
                <p:spPr bwMode="auto">
                  <a:xfrm>
                    <a:off x="640" y="3837"/>
                    <a:ext cx="45" cy="100"/>
                  </a:xfrm>
                  <a:custGeom>
                    <a:avLst/>
                    <a:gdLst/>
                    <a:ahLst/>
                    <a:cxnLst>
                      <a:cxn ang="0">
                        <a:pos x="0" y="39"/>
                      </a:cxn>
                      <a:cxn ang="0">
                        <a:pos x="84" y="278"/>
                      </a:cxn>
                      <a:cxn ang="0">
                        <a:pos x="125" y="300"/>
                      </a:cxn>
                      <a:cxn ang="0">
                        <a:pos x="133" y="266"/>
                      </a:cxn>
                      <a:cxn ang="0">
                        <a:pos x="38" y="0"/>
                      </a:cxn>
                      <a:cxn ang="0">
                        <a:pos x="26" y="20"/>
                      </a:cxn>
                      <a:cxn ang="0">
                        <a:pos x="0" y="39"/>
                      </a:cxn>
                    </a:cxnLst>
                    <a:rect l="0" t="0" r="r" b="b"/>
                    <a:pathLst>
                      <a:path w="133" h="300">
                        <a:moveTo>
                          <a:pt x="0" y="39"/>
                        </a:moveTo>
                        <a:lnTo>
                          <a:pt x="84" y="278"/>
                        </a:lnTo>
                        <a:lnTo>
                          <a:pt x="125" y="300"/>
                        </a:lnTo>
                        <a:lnTo>
                          <a:pt x="133" y="266"/>
                        </a:lnTo>
                        <a:lnTo>
                          <a:pt x="38" y="0"/>
                        </a:lnTo>
                        <a:lnTo>
                          <a:pt x="26" y="20"/>
                        </a:lnTo>
                        <a:lnTo>
                          <a:pt x="0" y="39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72" name="Freeform 52"/>
                  <p:cNvSpPr>
                    <a:spLocks/>
                  </p:cNvSpPr>
                  <p:nvPr/>
                </p:nvSpPr>
                <p:spPr bwMode="auto">
                  <a:xfrm>
                    <a:off x="583" y="3703"/>
                    <a:ext cx="50" cy="104"/>
                  </a:xfrm>
                  <a:custGeom>
                    <a:avLst/>
                    <a:gdLst/>
                    <a:ahLst/>
                    <a:cxnLst>
                      <a:cxn ang="0">
                        <a:pos x="152" y="256"/>
                      </a:cxn>
                      <a:cxn ang="0">
                        <a:pos x="56" y="0"/>
                      </a:cxn>
                      <a:cxn ang="0">
                        <a:pos x="20" y="2"/>
                      </a:cxn>
                      <a:cxn ang="0">
                        <a:pos x="0" y="20"/>
                      </a:cxn>
                      <a:cxn ang="0">
                        <a:pos x="110" y="312"/>
                      </a:cxn>
                      <a:cxn ang="0">
                        <a:pos x="152" y="256"/>
                      </a:cxn>
                    </a:cxnLst>
                    <a:rect l="0" t="0" r="r" b="b"/>
                    <a:pathLst>
                      <a:path w="152" h="312">
                        <a:moveTo>
                          <a:pt x="152" y="256"/>
                        </a:moveTo>
                        <a:lnTo>
                          <a:pt x="56" y="0"/>
                        </a:lnTo>
                        <a:lnTo>
                          <a:pt x="20" y="2"/>
                        </a:lnTo>
                        <a:lnTo>
                          <a:pt x="0" y="20"/>
                        </a:lnTo>
                        <a:lnTo>
                          <a:pt x="110" y="312"/>
                        </a:lnTo>
                        <a:lnTo>
                          <a:pt x="152" y="256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5173" name="Freeform 53"/>
                <p:cNvSpPr>
                  <a:spLocks/>
                </p:cNvSpPr>
                <p:nvPr/>
              </p:nvSpPr>
              <p:spPr bwMode="auto">
                <a:xfrm>
                  <a:off x="588" y="3706"/>
                  <a:ext cx="45" cy="104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16" y="0"/>
                    </a:cxn>
                    <a:cxn ang="0">
                      <a:pos x="36" y="0"/>
                    </a:cxn>
                    <a:cxn ang="0">
                      <a:pos x="135" y="262"/>
                    </a:cxn>
                    <a:cxn ang="0">
                      <a:pos x="118" y="312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135" h="312">
                      <a:moveTo>
                        <a:pt x="0" y="10"/>
                      </a:moveTo>
                      <a:lnTo>
                        <a:pt x="16" y="0"/>
                      </a:lnTo>
                      <a:lnTo>
                        <a:pt x="36" y="0"/>
                      </a:lnTo>
                      <a:lnTo>
                        <a:pt x="135" y="262"/>
                      </a:lnTo>
                      <a:lnTo>
                        <a:pt x="118" y="31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804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74" name="Freeform 54"/>
                <p:cNvSpPr>
                  <a:spLocks/>
                </p:cNvSpPr>
                <p:nvPr/>
              </p:nvSpPr>
              <p:spPr bwMode="auto">
                <a:xfrm>
                  <a:off x="645" y="3842"/>
                  <a:ext cx="37" cy="90"/>
                </a:xfrm>
                <a:custGeom>
                  <a:avLst/>
                  <a:gdLst/>
                  <a:ahLst/>
                  <a:cxnLst>
                    <a:cxn ang="0">
                      <a:pos x="17" y="0"/>
                    </a:cxn>
                    <a:cxn ang="0">
                      <a:pos x="109" y="250"/>
                    </a:cxn>
                    <a:cxn ang="0">
                      <a:pos x="105" y="271"/>
                    </a:cxn>
                    <a:cxn ang="0">
                      <a:pos x="81" y="261"/>
                    </a:cxn>
                    <a:cxn ang="0">
                      <a:pos x="0" y="24"/>
                    </a:cxn>
                    <a:cxn ang="0">
                      <a:pos x="17" y="0"/>
                    </a:cxn>
                  </a:cxnLst>
                  <a:rect l="0" t="0" r="r" b="b"/>
                  <a:pathLst>
                    <a:path w="109" h="271">
                      <a:moveTo>
                        <a:pt x="17" y="0"/>
                      </a:moveTo>
                      <a:lnTo>
                        <a:pt x="109" y="250"/>
                      </a:lnTo>
                      <a:lnTo>
                        <a:pt x="105" y="271"/>
                      </a:lnTo>
                      <a:lnTo>
                        <a:pt x="81" y="261"/>
                      </a:lnTo>
                      <a:lnTo>
                        <a:pt x="0" y="2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804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175" name="Group 55"/>
            <p:cNvGrpSpPr>
              <a:grpSpLocks/>
            </p:cNvGrpSpPr>
            <p:nvPr/>
          </p:nvGrpSpPr>
          <p:grpSpPr bwMode="auto">
            <a:xfrm>
              <a:off x="899" y="2836"/>
              <a:ext cx="403" cy="586"/>
              <a:chOff x="899" y="2836"/>
              <a:chExt cx="403" cy="586"/>
            </a:xfrm>
          </p:grpSpPr>
          <p:grpSp>
            <p:nvGrpSpPr>
              <p:cNvPr id="5176" name="Group 56"/>
              <p:cNvGrpSpPr>
                <a:grpSpLocks/>
              </p:cNvGrpSpPr>
              <p:nvPr/>
            </p:nvGrpSpPr>
            <p:grpSpPr bwMode="auto">
              <a:xfrm>
                <a:off x="899" y="2836"/>
                <a:ext cx="403" cy="586"/>
                <a:chOff x="899" y="2836"/>
                <a:chExt cx="403" cy="586"/>
              </a:xfrm>
            </p:grpSpPr>
            <p:sp>
              <p:nvSpPr>
                <p:cNvPr id="5177" name="Freeform 57"/>
                <p:cNvSpPr>
                  <a:spLocks/>
                </p:cNvSpPr>
                <p:nvPr/>
              </p:nvSpPr>
              <p:spPr bwMode="auto">
                <a:xfrm>
                  <a:off x="899" y="2836"/>
                  <a:ext cx="403" cy="586"/>
                </a:xfrm>
                <a:custGeom>
                  <a:avLst/>
                  <a:gdLst/>
                  <a:ahLst/>
                  <a:cxnLst>
                    <a:cxn ang="0">
                      <a:pos x="112" y="275"/>
                    </a:cxn>
                    <a:cxn ang="0">
                      <a:pos x="58" y="301"/>
                    </a:cxn>
                    <a:cxn ang="0">
                      <a:pos x="14" y="362"/>
                    </a:cxn>
                    <a:cxn ang="0">
                      <a:pos x="0" y="425"/>
                    </a:cxn>
                    <a:cxn ang="0">
                      <a:pos x="0" y="472"/>
                    </a:cxn>
                    <a:cxn ang="0">
                      <a:pos x="15" y="522"/>
                    </a:cxn>
                    <a:cxn ang="0">
                      <a:pos x="21" y="568"/>
                    </a:cxn>
                    <a:cxn ang="0">
                      <a:pos x="32" y="616"/>
                    </a:cxn>
                    <a:cxn ang="0">
                      <a:pos x="74" y="687"/>
                    </a:cxn>
                    <a:cxn ang="0">
                      <a:pos x="94" y="764"/>
                    </a:cxn>
                    <a:cxn ang="0">
                      <a:pos x="114" y="833"/>
                    </a:cxn>
                    <a:cxn ang="0">
                      <a:pos x="147" y="899"/>
                    </a:cxn>
                    <a:cxn ang="0">
                      <a:pos x="181" y="1024"/>
                    </a:cxn>
                    <a:cxn ang="0">
                      <a:pos x="200" y="1164"/>
                    </a:cxn>
                    <a:cxn ang="0">
                      <a:pos x="191" y="1290"/>
                    </a:cxn>
                    <a:cxn ang="0">
                      <a:pos x="192" y="1329"/>
                    </a:cxn>
                    <a:cxn ang="0">
                      <a:pos x="301" y="1271"/>
                    </a:cxn>
                    <a:cxn ang="0">
                      <a:pos x="402" y="1220"/>
                    </a:cxn>
                    <a:cxn ang="0">
                      <a:pos x="475" y="1147"/>
                    </a:cxn>
                    <a:cxn ang="0">
                      <a:pos x="878" y="1338"/>
                    </a:cxn>
                    <a:cxn ang="0">
                      <a:pos x="925" y="1516"/>
                    </a:cxn>
                    <a:cxn ang="0">
                      <a:pos x="932" y="1639"/>
                    </a:cxn>
                    <a:cxn ang="0">
                      <a:pos x="986" y="1629"/>
                    </a:cxn>
                    <a:cxn ang="0">
                      <a:pos x="1008" y="1686"/>
                    </a:cxn>
                    <a:cxn ang="0">
                      <a:pos x="1056" y="1672"/>
                    </a:cxn>
                    <a:cxn ang="0">
                      <a:pos x="1096" y="1726"/>
                    </a:cxn>
                    <a:cxn ang="0">
                      <a:pos x="1125" y="1697"/>
                    </a:cxn>
                    <a:cxn ang="0">
                      <a:pos x="1176" y="1759"/>
                    </a:cxn>
                    <a:cxn ang="0">
                      <a:pos x="1176" y="1563"/>
                    </a:cxn>
                    <a:cxn ang="0">
                      <a:pos x="1163" y="1363"/>
                    </a:cxn>
                    <a:cxn ang="0">
                      <a:pos x="1153" y="1237"/>
                    </a:cxn>
                    <a:cxn ang="0">
                      <a:pos x="1129" y="1117"/>
                    </a:cxn>
                    <a:cxn ang="0">
                      <a:pos x="1211" y="1121"/>
                    </a:cxn>
                    <a:cxn ang="0">
                      <a:pos x="1131" y="940"/>
                    </a:cxn>
                    <a:cxn ang="0">
                      <a:pos x="1110" y="801"/>
                    </a:cxn>
                    <a:cxn ang="0">
                      <a:pos x="1106" y="721"/>
                    </a:cxn>
                    <a:cxn ang="0">
                      <a:pos x="1094" y="633"/>
                    </a:cxn>
                    <a:cxn ang="0">
                      <a:pos x="1070" y="551"/>
                    </a:cxn>
                    <a:cxn ang="0">
                      <a:pos x="1032" y="473"/>
                    </a:cxn>
                    <a:cxn ang="0">
                      <a:pos x="997" y="376"/>
                    </a:cxn>
                    <a:cxn ang="0">
                      <a:pos x="953" y="265"/>
                    </a:cxn>
                    <a:cxn ang="0">
                      <a:pos x="881" y="148"/>
                    </a:cxn>
                    <a:cxn ang="0">
                      <a:pos x="751" y="50"/>
                    </a:cxn>
                    <a:cxn ang="0">
                      <a:pos x="631" y="10"/>
                    </a:cxn>
                    <a:cxn ang="0">
                      <a:pos x="504" y="0"/>
                    </a:cxn>
                    <a:cxn ang="0">
                      <a:pos x="406" y="0"/>
                    </a:cxn>
                    <a:cxn ang="0">
                      <a:pos x="286" y="36"/>
                    </a:cxn>
                    <a:cxn ang="0">
                      <a:pos x="211" y="94"/>
                    </a:cxn>
                    <a:cxn ang="0">
                      <a:pos x="155" y="167"/>
                    </a:cxn>
                    <a:cxn ang="0">
                      <a:pos x="156" y="242"/>
                    </a:cxn>
                    <a:cxn ang="0">
                      <a:pos x="112" y="275"/>
                    </a:cxn>
                  </a:cxnLst>
                  <a:rect l="0" t="0" r="r" b="b"/>
                  <a:pathLst>
                    <a:path w="1211" h="1759">
                      <a:moveTo>
                        <a:pt x="112" y="275"/>
                      </a:moveTo>
                      <a:lnTo>
                        <a:pt x="58" y="301"/>
                      </a:lnTo>
                      <a:lnTo>
                        <a:pt x="14" y="362"/>
                      </a:lnTo>
                      <a:lnTo>
                        <a:pt x="0" y="425"/>
                      </a:lnTo>
                      <a:lnTo>
                        <a:pt x="0" y="472"/>
                      </a:lnTo>
                      <a:lnTo>
                        <a:pt x="15" y="522"/>
                      </a:lnTo>
                      <a:lnTo>
                        <a:pt x="21" y="568"/>
                      </a:lnTo>
                      <a:lnTo>
                        <a:pt x="32" y="616"/>
                      </a:lnTo>
                      <a:lnTo>
                        <a:pt x="74" y="687"/>
                      </a:lnTo>
                      <a:lnTo>
                        <a:pt x="94" y="764"/>
                      </a:lnTo>
                      <a:lnTo>
                        <a:pt x="114" y="833"/>
                      </a:lnTo>
                      <a:lnTo>
                        <a:pt x="147" y="899"/>
                      </a:lnTo>
                      <a:lnTo>
                        <a:pt x="181" y="1024"/>
                      </a:lnTo>
                      <a:lnTo>
                        <a:pt x="200" y="1164"/>
                      </a:lnTo>
                      <a:lnTo>
                        <a:pt x="191" y="1290"/>
                      </a:lnTo>
                      <a:lnTo>
                        <a:pt x="192" y="1329"/>
                      </a:lnTo>
                      <a:lnTo>
                        <a:pt x="301" y="1271"/>
                      </a:lnTo>
                      <a:lnTo>
                        <a:pt x="402" y="1220"/>
                      </a:lnTo>
                      <a:lnTo>
                        <a:pt x="475" y="1147"/>
                      </a:lnTo>
                      <a:lnTo>
                        <a:pt x="878" y="1338"/>
                      </a:lnTo>
                      <a:lnTo>
                        <a:pt x="925" y="1516"/>
                      </a:lnTo>
                      <a:lnTo>
                        <a:pt x="932" y="1639"/>
                      </a:lnTo>
                      <a:lnTo>
                        <a:pt x="986" y="1629"/>
                      </a:lnTo>
                      <a:lnTo>
                        <a:pt x="1008" y="1686"/>
                      </a:lnTo>
                      <a:lnTo>
                        <a:pt x="1056" y="1672"/>
                      </a:lnTo>
                      <a:lnTo>
                        <a:pt x="1096" y="1726"/>
                      </a:lnTo>
                      <a:lnTo>
                        <a:pt x="1125" y="1697"/>
                      </a:lnTo>
                      <a:lnTo>
                        <a:pt x="1176" y="1759"/>
                      </a:lnTo>
                      <a:lnTo>
                        <a:pt x="1176" y="1563"/>
                      </a:lnTo>
                      <a:lnTo>
                        <a:pt x="1163" y="1363"/>
                      </a:lnTo>
                      <a:lnTo>
                        <a:pt x="1153" y="1237"/>
                      </a:lnTo>
                      <a:lnTo>
                        <a:pt x="1129" y="1117"/>
                      </a:lnTo>
                      <a:lnTo>
                        <a:pt x="1211" y="1121"/>
                      </a:lnTo>
                      <a:lnTo>
                        <a:pt x="1131" y="940"/>
                      </a:lnTo>
                      <a:lnTo>
                        <a:pt x="1110" y="801"/>
                      </a:lnTo>
                      <a:lnTo>
                        <a:pt x="1106" y="721"/>
                      </a:lnTo>
                      <a:lnTo>
                        <a:pt x="1094" y="633"/>
                      </a:lnTo>
                      <a:lnTo>
                        <a:pt x="1070" y="551"/>
                      </a:lnTo>
                      <a:lnTo>
                        <a:pt x="1032" y="473"/>
                      </a:lnTo>
                      <a:lnTo>
                        <a:pt x="997" y="376"/>
                      </a:lnTo>
                      <a:lnTo>
                        <a:pt x="953" y="265"/>
                      </a:lnTo>
                      <a:lnTo>
                        <a:pt x="881" y="148"/>
                      </a:lnTo>
                      <a:lnTo>
                        <a:pt x="751" y="50"/>
                      </a:lnTo>
                      <a:lnTo>
                        <a:pt x="631" y="10"/>
                      </a:lnTo>
                      <a:lnTo>
                        <a:pt x="504" y="0"/>
                      </a:lnTo>
                      <a:lnTo>
                        <a:pt x="406" y="0"/>
                      </a:lnTo>
                      <a:lnTo>
                        <a:pt x="286" y="36"/>
                      </a:lnTo>
                      <a:lnTo>
                        <a:pt x="211" y="94"/>
                      </a:lnTo>
                      <a:lnTo>
                        <a:pt x="155" y="167"/>
                      </a:lnTo>
                      <a:lnTo>
                        <a:pt x="156" y="242"/>
                      </a:lnTo>
                      <a:lnTo>
                        <a:pt x="112" y="275"/>
                      </a:lnTo>
                      <a:close/>
                    </a:path>
                  </a:pathLst>
                </a:custGeom>
                <a:solidFill>
                  <a:srgbClr val="402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178" name="Group 58"/>
                <p:cNvGrpSpPr>
                  <a:grpSpLocks/>
                </p:cNvGrpSpPr>
                <p:nvPr/>
              </p:nvGrpSpPr>
              <p:grpSpPr bwMode="auto">
                <a:xfrm>
                  <a:off x="910" y="2849"/>
                  <a:ext cx="375" cy="557"/>
                  <a:chOff x="910" y="2849"/>
                  <a:chExt cx="375" cy="557"/>
                </a:xfrm>
              </p:grpSpPr>
              <p:sp>
                <p:nvSpPr>
                  <p:cNvPr id="5179" name="Freeform 59"/>
                  <p:cNvSpPr>
                    <a:spLocks/>
                  </p:cNvSpPr>
                  <p:nvPr/>
                </p:nvSpPr>
                <p:spPr bwMode="auto">
                  <a:xfrm>
                    <a:off x="910" y="2934"/>
                    <a:ext cx="142" cy="337"/>
                  </a:xfrm>
                  <a:custGeom>
                    <a:avLst/>
                    <a:gdLst/>
                    <a:ahLst/>
                    <a:cxnLst>
                      <a:cxn ang="0">
                        <a:pos x="25" y="54"/>
                      </a:cxn>
                      <a:cxn ang="0">
                        <a:pos x="0" y="115"/>
                      </a:cxn>
                      <a:cxn ang="0">
                        <a:pos x="5" y="200"/>
                      </a:cxn>
                      <a:cxn ang="0">
                        <a:pos x="13" y="262"/>
                      </a:cxn>
                      <a:cxn ang="0">
                        <a:pos x="27" y="324"/>
                      </a:cxn>
                      <a:cxn ang="0">
                        <a:pos x="61" y="384"/>
                      </a:cxn>
                      <a:cxn ang="0">
                        <a:pos x="88" y="460"/>
                      </a:cxn>
                      <a:cxn ang="0">
                        <a:pos x="105" y="525"/>
                      </a:cxn>
                      <a:cxn ang="0">
                        <a:pos x="133" y="576"/>
                      </a:cxn>
                      <a:cxn ang="0">
                        <a:pos x="179" y="703"/>
                      </a:cxn>
                      <a:cxn ang="0">
                        <a:pos x="198" y="902"/>
                      </a:cxn>
                      <a:cxn ang="0">
                        <a:pos x="195" y="1010"/>
                      </a:cxn>
                      <a:cxn ang="0">
                        <a:pos x="367" y="925"/>
                      </a:cxn>
                      <a:cxn ang="0">
                        <a:pos x="427" y="862"/>
                      </a:cxn>
                      <a:cxn ang="0">
                        <a:pos x="387" y="731"/>
                      </a:cxn>
                      <a:cxn ang="0">
                        <a:pos x="186" y="147"/>
                      </a:cxn>
                      <a:cxn ang="0">
                        <a:pos x="216" y="161"/>
                      </a:cxn>
                      <a:cxn ang="0">
                        <a:pos x="207" y="140"/>
                      </a:cxn>
                      <a:cxn ang="0">
                        <a:pos x="246" y="148"/>
                      </a:cxn>
                      <a:cxn ang="0">
                        <a:pos x="183" y="105"/>
                      </a:cxn>
                      <a:cxn ang="0">
                        <a:pos x="163" y="78"/>
                      </a:cxn>
                      <a:cxn ang="0">
                        <a:pos x="116" y="51"/>
                      </a:cxn>
                      <a:cxn ang="0">
                        <a:pos x="101" y="0"/>
                      </a:cxn>
                      <a:cxn ang="0">
                        <a:pos x="68" y="18"/>
                      </a:cxn>
                      <a:cxn ang="0">
                        <a:pos x="25" y="54"/>
                      </a:cxn>
                    </a:cxnLst>
                    <a:rect l="0" t="0" r="r" b="b"/>
                    <a:pathLst>
                      <a:path w="427" h="1010">
                        <a:moveTo>
                          <a:pt x="25" y="54"/>
                        </a:moveTo>
                        <a:lnTo>
                          <a:pt x="0" y="115"/>
                        </a:lnTo>
                        <a:lnTo>
                          <a:pt x="5" y="200"/>
                        </a:lnTo>
                        <a:lnTo>
                          <a:pt x="13" y="262"/>
                        </a:lnTo>
                        <a:lnTo>
                          <a:pt x="27" y="324"/>
                        </a:lnTo>
                        <a:lnTo>
                          <a:pt x="61" y="384"/>
                        </a:lnTo>
                        <a:lnTo>
                          <a:pt x="88" y="460"/>
                        </a:lnTo>
                        <a:lnTo>
                          <a:pt x="105" y="525"/>
                        </a:lnTo>
                        <a:lnTo>
                          <a:pt x="133" y="576"/>
                        </a:lnTo>
                        <a:lnTo>
                          <a:pt x="179" y="703"/>
                        </a:lnTo>
                        <a:lnTo>
                          <a:pt x="198" y="902"/>
                        </a:lnTo>
                        <a:lnTo>
                          <a:pt x="195" y="1010"/>
                        </a:lnTo>
                        <a:lnTo>
                          <a:pt x="367" y="925"/>
                        </a:lnTo>
                        <a:lnTo>
                          <a:pt x="427" y="862"/>
                        </a:lnTo>
                        <a:lnTo>
                          <a:pt x="387" y="731"/>
                        </a:lnTo>
                        <a:lnTo>
                          <a:pt x="186" y="147"/>
                        </a:lnTo>
                        <a:lnTo>
                          <a:pt x="216" y="161"/>
                        </a:lnTo>
                        <a:lnTo>
                          <a:pt x="207" y="140"/>
                        </a:lnTo>
                        <a:lnTo>
                          <a:pt x="246" y="148"/>
                        </a:lnTo>
                        <a:lnTo>
                          <a:pt x="183" y="105"/>
                        </a:lnTo>
                        <a:lnTo>
                          <a:pt x="163" y="78"/>
                        </a:lnTo>
                        <a:lnTo>
                          <a:pt x="116" y="51"/>
                        </a:lnTo>
                        <a:lnTo>
                          <a:pt x="101" y="0"/>
                        </a:lnTo>
                        <a:lnTo>
                          <a:pt x="68" y="18"/>
                        </a:lnTo>
                        <a:lnTo>
                          <a:pt x="25" y="54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80" name="Freeform 60"/>
                  <p:cNvSpPr>
                    <a:spLocks/>
                  </p:cNvSpPr>
                  <p:nvPr/>
                </p:nvSpPr>
                <p:spPr bwMode="auto">
                  <a:xfrm>
                    <a:off x="953" y="2849"/>
                    <a:ext cx="323" cy="473"/>
                  </a:xfrm>
                  <a:custGeom>
                    <a:avLst/>
                    <a:gdLst/>
                    <a:ahLst/>
                    <a:cxnLst>
                      <a:cxn ang="0">
                        <a:pos x="18" y="141"/>
                      </a:cxn>
                      <a:cxn ang="0">
                        <a:pos x="9" y="220"/>
                      </a:cxn>
                      <a:cxn ang="0">
                        <a:pos x="0" y="274"/>
                      </a:cxn>
                      <a:cxn ang="0">
                        <a:pos x="57" y="322"/>
                      </a:cxn>
                      <a:cxn ang="0">
                        <a:pos x="124" y="346"/>
                      </a:cxn>
                      <a:cxn ang="0">
                        <a:pos x="172" y="360"/>
                      </a:cxn>
                      <a:cxn ang="0">
                        <a:pos x="216" y="380"/>
                      </a:cxn>
                      <a:cxn ang="0">
                        <a:pos x="189" y="348"/>
                      </a:cxn>
                      <a:cxn ang="0">
                        <a:pos x="250" y="336"/>
                      </a:cxn>
                      <a:cxn ang="0">
                        <a:pos x="325" y="318"/>
                      </a:cxn>
                      <a:cxn ang="0">
                        <a:pos x="258" y="299"/>
                      </a:cxn>
                      <a:cxn ang="0">
                        <a:pos x="356" y="294"/>
                      </a:cxn>
                      <a:cxn ang="0">
                        <a:pos x="298" y="265"/>
                      </a:cxn>
                      <a:cxn ang="0">
                        <a:pos x="429" y="268"/>
                      </a:cxn>
                      <a:cxn ang="0">
                        <a:pos x="396" y="235"/>
                      </a:cxn>
                      <a:cxn ang="0">
                        <a:pos x="496" y="280"/>
                      </a:cxn>
                      <a:cxn ang="0">
                        <a:pos x="534" y="396"/>
                      </a:cxn>
                      <a:cxn ang="0">
                        <a:pos x="583" y="473"/>
                      </a:cxn>
                      <a:cxn ang="0">
                        <a:pos x="630" y="541"/>
                      </a:cxn>
                      <a:cxn ang="0">
                        <a:pos x="641" y="491"/>
                      </a:cxn>
                      <a:cxn ang="0">
                        <a:pos x="634" y="432"/>
                      </a:cxn>
                      <a:cxn ang="0">
                        <a:pos x="603" y="335"/>
                      </a:cxn>
                      <a:cxn ang="0">
                        <a:pos x="662" y="439"/>
                      </a:cxn>
                      <a:cxn ang="0">
                        <a:pos x="630" y="315"/>
                      </a:cxn>
                      <a:cxn ang="0">
                        <a:pos x="607" y="259"/>
                      </a:cxn>
                      <a:cxn ang="0">
                        <a:pos x="657" y="303"/>
                      </a:cxn>
                      <a:cxn ang="0">
                        <a:pos x="692" y="409"/>
                      </a:cxn>
                      <a:cxn ang="0">
                        <a:pos x="738" y="429"/>
                      </a:cxn>
                      <a:cxn ang="0">
                        <a:pos x="768" y="471"/>
                      </a:cxn>
                      <a:cxn ang="0">
                        <a:pos x="789" y="531"/>
                      </a:cxn>
                      <a:cxn ang="0">
                        <a:pos x="773" y="601"/>
                      </a:cxn>
                      <a:cxn ang="0">
                        <a:pos x="785" y="711"/>
                      </a:cxn>
                      <a:cxn ang="0">
                        <a:pos x="789" y="937"/>
                      </a:cxn>
                      <a:cxn ang="0">
                        <a:pos x="789" y="1088"/>
                      </a:cxn>
                      <a:cxn ang="0">
                        <a:pos x="789" y="1213"/>
                      </a:cxn>
                      <a:cxn ang="0">
                        <a:pos x="847" y="1407"/>
                      </a:cxn>
                      <a:cxn ang="0">
                        <a:pos x="837" y="1199"/>
                      </a:cxn>
                      <a:cxn ang="0">
                        <a:pos x="847" y="1014"/>
                      </a:cxn>
                      <a:cxn ang="0">
                        <a:pos x="886" y="1247"/>
                      </a:cxn>
                      <a:cxn ang="0">
                        <a:pos x="968" y="1417"/>
                      </a:cxn>
                      <a:cxn ang="0">
                        <a:pos x="910" y="1213"/>
                      </a:cxn>
                      <a:cxn ang="0">
                        <a:pos x="910" y="1014"/>
                      </a:cxn>
                      <a:cxn ang="0">
                        <a:pos x="906" y="782"/>
                      </a:cxn>
                      <a:cxn ang="0">
                        <a:pos x="901" y="618"/>
                      </a:cxn>
                      <a:cxn ang="0">
                        <a:pos x="866" y="489"/>
                      </a:cxn>
                      <a:cxn ang="0">
                        <a:pos x="828" y="408"/>
                      </a:cxn>
                      <a:cxn ang="0">
                        <a:pos x="785" y="286"/>
                      </a:cxn>
                      <a:cxn ang="0">
                        <a:pos x="735" y="178"/>
                      </a:cxn>
                      <a:cxn ang="0">
                        <a:pos x="683" y="134"/>
                      </a:cxn>
                      <a:cxn ang="0">
                        <a:pos x="614" y="76"/>
                      </a:cxn>
                      <a:cxn ang="0">
                        <a:pos x="519" y="33"/>
                      </a:cxn>
                      <a:cxn ang="0">
                        <a:pos x="429" y="3"/>
                      </a:cxn>
                      <a:cxn ang="0">
                        <a:pos x="317" y="0"/>
                      </a:cxn>
                      <a:cxn ang="0">
                        <a:pos x="206" y="7"/>
                      </a:cxn>
                      <a:cxn ang="0">
                        <a:pos x="119" y="47"/>
                      </a:cxn>
                      <a:cxn ang="0">
                        <a:pos x="62" y="83"/>
                      </a:cxn>
                      <a:cxn ang="0">
                        <a:pos x="18" y="141"/>
                      </a:cxn>
                    </a:cxnLst>
                    <a:rect l="0" t="0" r="r" b="b"/>
                    <a:pathLst>
                      <a:path w="968" h="1417">
                        <a:moveTo>
                          <a:pt x="18" y="141"/>
                        </a:moveTo>
                        <a:lnTo>
                          <a:pt x="9" y="220"/>
                        </a:lnTo>
                        <a:lnTo>
                          <a:pt x="0" y="274"/>
                        </a:lnTo>
                        <a:lnTo>
                          <a:pt x="57" y="322"/>
                        </a:lnTo>
                        <a:lnTo>
                          <a:pt x="124" y="346"/>
                        </a:lnTo>
                        <a:lnTo>
                          <a:pt x="172" y="360"/>
                        </a:lnTo>
                        <a:lnTo>
                          <a:pt x="216" y="380"/>
                        </a:lnTo>
                        <a:lnTo>
                          <a:pt x="189" y="348"/>
                        </a:lnTo>
                        <a:lnTo>
                          <a:pt x="250" y="336"/>
                        </a:lnTo>
                        <a:lnTo>
                          <a:pt x="325" y="318"/>
                        </a:lnTo>
                        <a:lnTo>
                          <a:pt x="258" y="299"/>
                        </a:lnTo>
                        <a:lnTo>
                          <a:pt x="356" y="294"/>
                        </a:lnTo>
                        <a:lnTo>
                          <a:pt x="298" y="265"/>
                        </a:lnTo>
                        <a:lnTo>
                          <a:pt x="429" y="268"/>
                        </a:lnTo>
                        <a:lnTo>
                          <a:pt x="396" y="235"/>
                        </a:lnTo>
                        <a:lnTo>
                          <a:pt x="496" y="280"/>
                        </a:lnTo>
                        <a:lnTo>
                          <a:pt x="534" y="396"/>
                        </a:lnTo>
                        <a:lnTo>
                          <a:pt x="583" y="473"/>
                        </a:lnTo>
                        <a:lnTo>
                          <a:pt x="630" y="541"/>
                        </a:lnTo>
                        <a:lnTo>
                          <a:pt x="641" y="491"/>
                        </a:lnTo>
                        <a:lnTo>
                          <a:pt x="634" y="432"/>
                        </a:lnTo>
                        <a:lnTo>
                          <a:pt x="603" y="335"/>
                        </a:lnTo>
                        <a:lnTo>
                          <a:pt x="662" y="439"/>
                        </a:lnTo>
                        <a:lnTo>
                          <a:pt x="630" y="315"/>
                        </a:lnTo>
                        <a:lnTo>
                          <a:pt x="607" y="259"/>
                        </a:lnTo>
                        <a:lnTo>
                          <a:pt x="657" y="303"/>
                        </a:lnTo>
                        <a:lnTo>
                          <a:pt x="692" y="409"/>
                        </a:lnTo>
                        <a:lnTo>
                          <a:pt x="738" y="429"/>
                        </a:lnTo>
                        <a:lnTo>
                          <a:pt x="768" y="471"/>
                        </a:lnTo>
                        <a:lnTo>
                          <a:pt x="789" y="531"/>
                        </a:lnTo>
                        <a:lnTo>
                          <a:pt x="773" y="601"/>
                        </a:lnTo>
                        <a:lnTo>
                          <a:pt x="785" y="711"/>
                        </a:lnTo>
                        <a:lnTo>
                          <a:pt x="789" y="937"/>
                        </a:lnTo>
                        <a:lnTo>
                          <a:pt x="789" y="1088"/>
                        </a:lnTo>
                        <a:lnTo>
                          <a:pt x="789" y="1213"/>
                        </a:lnTo>
                        <a:lnTo>
                          <a:pt x="847" y="1407"/>
                        </a:lnTo>
                        <a:lnTo>
                          <a:pt x="837" y="1199"/>
                        </a:lnTo>
                        <a:lnTo>
                          <a:pt x="847" y="1014"/>
                        </a:lnTo>
                        <a:lnTo>
                          <a:pt x="886" y="1247"/>
                        </a:lnTo>
                        <a:lnTo>
                          <a:pt x="968" y="1417"/>
                        </a:lnTo>
                        <a:lnTo>
                          <a:pt x="910" y="1213"/>
                        </a:lnTo>
                        <a:lnTo>
                          <a:pt x="910" y="1014"/>
                        </a:lnTo>
                        <a:lnTo>
                          <a:pt x="906" y="782"/>
                        </a:lnTo>
                        <a:lnTo>
                          <a:pt x="901" y="618"/>
                        </a:lnTo>
                        <a:lnTo>
                          <a:pt x="866" y="489"/>
                        </a:lnTo>
                        <a:lnTo>
                          <a:pt x="828" y="408"/>
                        </a:lnTo>
                        <a:lnTo>
                          <a:pt x="785" y="286"/>
                        </a:lnTo>
                        <a:lnTo>
                          <a:pt x="735" y="178"/>
                        </a:lnTo>
                        <a:lnTo>
                          <a:pt x="683" y="134"/>
                        </a:lnTo>
                        <a:lnTo>
                          <a:pt x="614" y="76"/>
                        </a:lnTo>
                        <a:lnTo>
                          <a:pt x="519" y="33"/>
                        </a:lnTo>
                        <a:lnTo>
                          <a:pt x="429" y="3"/>
                        </a:lnTo>
                        <a:lnTo>
                          <a:pt x="317" y="0"/>
                        </a:lnTo>
                        <a:lnTo>
                          <a:pt x="206" y="7"/>
                        </a:lnTo>
                        <a:lnTo>
                          <a:pt x="119" y="47"/>
                        </a:lnTo>
                        <a:lnTo>
                          <a:pt x="62" y="83"/>
                        </a:lnTo>
                        <a:lnTo>
                          <a:pt x="18" y="141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81" name="Freeform 61"/>
                  <p:cNvSpPr>
                    <a:spLocks/>
                  </p:cNvSpPr>
                  <p:nvPr/>
                </p:nvSpPr>
                <p:spPr bwMode="auto">
                  <a:xfrm>
                    <a:off x="1189" y="3093"/>
                    <a:ext cx="34" cy="279"/>
                  </a:xfrm>
                  <a:custGeom>
                    <a:avLst/>
                    <a:gdLst/>
                    <a:ahLst/>
                    <a:cxnLst>
                      <a:cxn ang="0">
                        <a:pos x="79" y="839"/>
                      </a:cxn>
                      <a:cxn ang="0">
                        <a:pos x="74" y="741"/>
                      </a:cxn>
                      <a:cxn ang="0">
                        <a:pos x="34" y="592"/>
                      </a:cxn>
                      <a:cxn ang="0">
                        <a:pos x="0" y="447"/>
                      </a:cxn>
                      <a:cxn ang="0">
                        <a:pos x="0" y="384"/>
                      </a:cxn>
                      <a:cxn ang="0">
                        <a:pos x="10" y="222"/>
                      </a:cxn>
                      <a:cxn ang="0">
                        <a:pos x="30" y="115"/>
                      </a:cxn>
                      <a:cxn ang="0">
                        <a:pos x="52" y="0"/>
                      </a:cxn>
                      <a:cxn ang="0">
                        <a:pos x="48" y="165"/>
                      </a:cxn>
                      <a:cxn ang="0">
                        <a:pos x="48" y="344"/>
                      </a:cxn>
                      <a:cxn ang="0">
                        <a:pos x="52" y="468"/>
                      </a:cxn>
                      <a:cxn ang="0">
                        <a:pos x="74" y="595"/>
                      </a:cxn>
                      <a:cxn ang="0">
                        <a:pos x="103" y="727"/>
                      </a:cxn>
                      <a:cxn ang="0">
                        <a:pos x="79" y="839"/>
                      </a:cxn>
                    </a:cxnLst>
                    <a:rect l="0" t="0" r="r" b="b"/>
                    <a:pathLst>
                      <a:path w="103" h="839">
                        <a:moveTo>
                          <a:pt x="79" y="839"/>
                        </a:moveTo>
                        <a:lnTo>
                          <a:pt x="74" y="741"/>
                        </a:lnTo>
                        <a:lnTo>
                          <a:pt x="34" y="592"/>
                        </a:lnTo>
                        <a:lnTo>
                          <a:pt x="0" y="447"/>
                        </a:lnTo>
                        <a:lnTo>
                          <a:pt x="0" y="384"/>
                        </a:lnTo>
                        <a:lnTo>
                          <a:pt x="10" y="222"/>
                        </a:lnTo>
                        <a:lnTo>
                          <a:pt x="30" y="115"/>
                        </a:lnTo>
                        <a:lnTo>
                          <a:pt x="52" y="0"/>
                        </a:lnTo>
                        <a:lnTo>
                          <a:pt x="48" y="165"/>
                        </a:lnTo>
                        <a:lnTo>
                          <a:pt x="48" y="344"/>
                        </a:lnTo>
                        <a:lnTo>
                          <a:pt x="52" y="468"/>
                        </a:lnTo>
                        <a:lnTo>
                          <a:pt x="74" y="595"/>
                        </a:lnTo>
                        <a:lnTo>
                          <a:pt x="103" y="727"/>
                        </a:lnTo>
                        <a:lnTo>
                          <a:pt x="79" y="839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82" name="Freeform 62"/>
                  <p:cNvSpPr>
                    <a:spLocks/>
                  </p:cNvSpPr>
                  <p:nvPr/>
                </p:nvSpPr>
                <p:spPr bwMode="auto">
                  <a:xfrm>
                    <a:off x="1236" y="3264"/>
                    <a:ext cx="21" cy="120"/>
                  </a:xfrm>
                  <a:custGeom>
                    <a:avLst/>
                    <a:gdLst/>
                    <a:ahLst/>
                    <a:cxnLst>
                      <a:cxn ang="0">
                        <a:pos x="0" y="361"/>
                      </a:cxn>
                      <a:cxn ang="0">
                        <a:pos x="11" y="259"/>
                      </a:cxn>
                      <a:cxn ang="0">
                        <a:pos x="24" y="172"/>
                      </a:cxn>
                      <a:cxn ang="0">
                        <a:pos x="11" y="73"/>
                      </a:cxn>
                      <a:cxn ang="0">
                        <a:pos x="7" y="0"/>
                      </a:cxn>
                      <a:cxn ang="0">
                        <a:pos x="38" y="132"/>
                      </a:cxn>
                      <a:cxn ang="0">
                        <a:pos x="64" y="236"/>
                      </a:cxn>
                      <a:cxn ang="0">
                        <a:pos x="0" y="361"/>
                      </a:cxn>
                    </a:cxnLst>
                    <a:rect l="0" t="0" r="r" b="b"/>
                    <a:pathLst>
                      <a:path w="64" h="361">
                        <a:moveTo>
                          <a:pt x="0" y="361"/>
                        </a:moveTo>
                        <a:lnTo>
                          <a:pt x="11" y="259"/>
                        </a:lnTo>
                        <a:lnTo>
                          <a:pt x="24" y="172"/>
                        </a:lnTo>
                        <a:lnTo>
                          <a:pt x="11" y="73"/>
                        </a:lnTo>
                        <a:lnTo>
                          <a:pt x="7" y="0"/>
                        </a:lnTo>
                        <a:lnTo>
                          <a:pt x="38" y="132"/>
                        </a:lnTo>
                        <a:lnTo>
                          <a:pt x="64" y="236"/>
                        </a:lnTo>
                        <a:lnTo>
                          <a:pt x="0" y="361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83" name="Freeform 63"/>
                  <p:cNvSpPr>
                    <a:spLocks/>
                  </p:cNvSpPr>
                  <p:nvPr/>
                </p:nvSpPr>
                <p:spPr bwMode="auto">
                  <a:xfrm>
                    <a:off x="1252" y="3295"/>
                    <a:ext cx="20" cy="105"/>
                  </a:xfrm>
                  <a:custGeom>
                    <a:avLst/>
                    <a:gdLst/>
                    <a:ahLst/>
                    <a:cxnLst>
                      <a:cxn ang="0">
                        <a:pos x="31" y="314"/>
                      </a:cxn>
                      <a:cxn ang="0">
                        <a:pos x="31" y="257"/>
                      </a:cxn>
                      <a:cxn ang="0">
                        <a:pos x="41" y="165"/>
                      </a:cxn>
                      <a:cxn ang="0">
                        <a:pos x="24" y="73"/>
                      </a:cxn>
                      <a:cxn ang="0">
                        <a:pos x="0" y="0"/>
                      </a:cxn>
                      <a:cxn ang="0">
                        <a:pos x="60" y="114"/>
                      </a:cxn>
                      <a:cxn ang="0">
                        <a:pos x="60" y="172"/>
                      </a:cxn>
                      <a:cxn ang="0">
                        <a:pos x="31" y="314"/>
                      </a:cxn>
                    </a:cxnLst>
                    <a:rect l="0" t="0" r="r" b="b"/>
                    <a:pathLst>
                      <a:path w="60" h="314">
                        <a:moveTo>
                          <a:pt x="31" y="314"/>
                        </a:moveTo>
                        <a:lnTo>
                          <a:pt x="31" y="257"/>
                        </a:lnTo>
                        <a:lnTo>
                          <a:pt x="41" y="165"/>
                        </a:lnTo>
                        <a:lnTo>
                          <a:pt x="24" y="73"/>
                        </a:lnTo>
                        <a:lnTo>
                          <a:pt x="0" y="0"/>
                        </a:lnTo>
                        <a:lnTo>
                          <a:pt x="60" y="114"/>
                        </a:lnTo>
                        <a:lnTo>
                          <a:pt x="60" y="172"/>
                        </a:lnTo>
                        <a:lnTo>
                          <a:pt x="31" y="314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84" name="Freeform 64"/>
                  <p:cNvSpPr>
                    <a:spLocks/>
                  </p:cNvSpPr>
                  <p:nvPr/>
                </p:nvSpPr>
                <p:spPr bwMode="auto">
                  <a:xfrm>
                    <a:off x="1262" y="3201"/>
                    <a:ext cx="23" cy="205"/>
                  </a:xfrm>
                  <a:custGeom>
                    <a:avLst/>
                    <a:gdLst/>
                    <a:ahLst/>
                    <a:cxnLst>
                      <a:cxn ang="0">
                        <a:pos x="63" y="614"/>
                      </a:cxn>
                      <a:cxn ang="0">
                        <a:pos x="51" y="535"/>
                      </a:cxn>
                      <a:cxn ang="0">
                        <a:pos x="51" y="454"/>
                      </a:cxn>
                      <a:cxn ang="0">
                        <a:pos x="60" y="349"/>
                      </a:cxn>
                      <a:cxn ang="0">
                        <a:pos x="22" y="233"/>
                      </a:cxn>
                      <a:cxn ang="0">
                        <a:pos x="3" y="141"/>
                      </a:cxn>
                      <a:cxn ang="0">
                        <a:pos x="0" y="17"/>
                      </a:cxn>
                      <a:cxn ang="0">
                        <a:pos x="0" y="0"/>
                      </a:cxn>
                      <a:cxn ang="0">
                        <a:pos x="41" y="144"/>
                      </a:cxn>
                      <a:cxn ang="0">
                        <a:pos x="44" y="236"/>
                      </a:cxn>
                      <a:cxn ang="0">
                        <a:pos x="60" y="334"/>
                      </a:cxn>
                      <a:cxn ang="0">
                        <a:pos x="70" y="516"/>
                      </a:cxn>
                      <a:cxn ang="0">
                        <a:pos x="63" y="614"/>
                      </a:cxn>
                    </a:cxnLst>
                    <a:rect l="0" t="0" r="r" b="b"/>
                    <a:pathLst>
                      <a:path w="70" h="614">
                        <a:moveTo>
                          <a:pt x="63" y="614"/>
                        </a:moveTo>
                        <a:lnTo>
                          <a:pt x="51" y="535"/>
                        </a:lnTo>
                        <a:lnTo>
                          <a:pt x="51" y="454"/>
                        </a:lnTo>
                        <a:lnTo>
                          <a:pt x="60" y="349"/>
                        </a:lnTo>
                        <a:lnTo>
                          <a:pt x="22" y="233"/>
                        </a:lnTo>
                        <a:lnTo>
                          <a:pt x="3" y="141"/>
                        </a:lnTo>
                        <a:lnTo>
                          <a:pt x="0" y="17"/>
                        </a:lnTo>
                        <a:lnTo>
                          <a:pt x="0" y="0"/>
                        </a:lnTo>
                        <a:lnTo>
                          <a:pt x="41" y="144"/>
                        </a:lnTo>
                        <a:lnTo>
                          <a:pt x="44" y="236"/>
                        </a:lnTo>
                        <a:lnTo>
                          <a:pt x="60" y="334"/>
                        </a:lnTo>
                        <a:lnTo>
                          <a:pt x="70" y="516"/>
                        </a:lnTo>
                        <a:lnTo>
                          <a:pt x="63" y="614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185" name="Group 65"/>
              <p:cNvGrpSpPr>
                <a:grpSpLocks/>
              </p:cNvGrpSpPr>
              <p:nvPr/>
            </p:nvGrpSpPr>
            <p:grpSpPr bwMode="auto">
              <a:xfrm>
                <a:off x="951" y="2944"/>
                <a:ext cx="257" cy="360"/>
                <a:chOff x="951" y="2944"/>
                <a:chExt cx="257" cy="360"/>
              </a:xfrm>
            </p:grpSpPr>
            <p:grpSp>
              <p:nvGrpSpPr>
                <p:cNvPr id="5186" name="Group 66"/>
                <p:cNvGrpSpPr>
                  <a:grpSpLocks/>
                </p:cNvGrpSpPr>
                <p:nvPr/>
              </p:nvGrpSpPr>
              <p:grpSpPr bwMode="auto">
                <a:xfrm>
                  <a:off x="951" y="2944"/>
                  <a:ext cx="257" cy="360"/>
                  <a:chOff x="951" y="2944"/>
                  <a:chExt cx="257" cy="360"/>
                </a:xfrm>
              </p:grpSpPr>
              <p:grpSp>
                <p:nvGrpSpPr>
                  <p:cNvPr id="5187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1075" y="3131"/>
                    <a:ext cx="118" cy="173"/>
                    <a:chOff x="1075" y="3131"/>
                    <a:chExt cx="118" cy="173"/>
                  </a:xfrm>
                </p:grpSpPr>
                <p:sp>
                  <p:nvSpPr>
                    <p:cNvPr id="5188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1075" y="3131"/>
                      <a:ext cx="118" cy="17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88"/>
                        </a:cxn>
                        <a:cxn ang="0">
                          <a:pos x="11" y="412"/>
                        </a:cxn>
                        <a:cxn ang="0">
                          <a:pos x="47" y="463"/>
                        </a:cxn>
                        <a:cxn ang="0">
                          <a:pos x="123" y="500"/>
                        </a:cxn>
                        <a:cxn ang="0">
                          <a:pos x="177" y="519"/>
                        </a:cxn>
                        <a:cxn ang="0">
                          <a:pos x="256" y="516"/>
                        </a:cxn>
                        <a:cxn ang="0">
                          <a:pos x="306" y="497"/>
                        </a:cxn>
                        <a:cxn ang="0">
                          <a:pos x="355" y="457"/>
                        </a:cxn>
                        <a:cxn ang="0">
                          <a:pos x="318" y="298"/>
                        </a:cxn>
                        <a:cxn ang="0">
                          <a:pos x="322" y="197"/>
                        </a:cxn>
                        <a:cxn ang="0">
                          <a:pos x="332" y="120"/>
                        </a:cxn>
                        <a:cxn ang="0">
                          <a:pos x="339" y="0"/>
                        </a:cxn>
                        <a:cxn ang="0">
                          <a:pos x="0" y="288"/>
                        </a:cxn>
                      </a:cxnLst>
                      <a:rect l="0" t="0" r="r" b="b"/>
                      <a:pathLst>
                        <a:path w="355" h="519">
                          <a:moveTo>
                            <a:pt x="0" y="288"/>
                          </a:moveTo>
                          <a:lnTo>
                            <a:pt x="11" y="412"/>
                          </a:lnTo>
                          <a:lnTo>
                            <a:pt x="47" y="463"/>
                          </a:lnTo>
                          <a:lnTo>
                            <a:pt x="123" y="500"/>
                          </a:lnTo>
                          <a:lnTo>
                            <a:pt x="177" y="519"/>
                          </a:lnTo>
                          <a:lnTo>
                            <a:pt x="256" y="516"/>
                          </a:lnTo>
                          <a:lnTo>
                            <a:pt x="306" y="497"/>
                          </a:lnTo>
                          <a:lnTo>
                            <a:pt x="355" y="457"/>
                          </a:lnTo>
                          <a:lnTo>
                            <a:pt x="318" y="298"/>
                          </a:lnTo>
                          <a:lnTo>
                            <a:pt x="322" y="197"/>
                          </a:lnTo>
                          <a:lnTo>
                            <a:pt x="332" y="120"/>
                          </a:lnTo>
                          <a:lnTo>
                            <a:pt x="339" y="0"/>
                          </a:lnTo>
                          <a:lnTo>
                            <a:pt x="0" y="288"/>
                          </a:lnTo>
                          <a:close/>
                        </a:path>
                      </a:pathLst>
                    </a:custGeom>
                    <a:solidFill>
                      <a:srgbClr val="FFC080"/>
                    </a:solidFill>
                    <a:ln w="4763">
                      <a:solidFill>
                        <a:srgbClr val="402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9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1100" y="3250"/>
                      <a:ext cx="29" cy="5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30" y="33"/>
                        </a:cxn>
                        <a:cxn ang="0">
                          <a:pos x="49" y="88"/>
                        </a:cxn>
                        <a:cxn ang="0">
                          <a:pos x="73" y="133"/>
                        </a:cxn>
                        <a:cxn ang="0">
                          <a:pos x="86" y="164"/>
                        </a:cxn>
                        <a:cxn ang="0">
                          <a:pos x="35" y="89"/>
                        </a:cxn>
                        <a:cxn ang="0">
                          <a:pos x="13" y="4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6" h="164">
                          <a:moveTo>
                            <a:pt x="0" y="0"/>
                          </a:moveTo>
                          <a:lnTo>
                            <a:pt x="30" y="33"/>
                          </a:lnTo>
                          <a:lnTo>
                            <a:pt x="49" y="88"/>
                          </a:lnTo>
                          <a:lnTo>
                            <a:pt x="73" y="133"/>
                          </a:lnTo>
                          <a:lnTo>
                            <a:pt x="86" y="164"/>
                          </a:lnTo>
                          <a:lnTo>
                            <a:pt x="35" y="89"/>
                          </a:lnTo>
                          <a:lnTo>
                            <a:pt x="13" y="4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402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90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951" y="2944"/>
                    <a:ext cx="257" cy="293"/>
                    <a:chOff x="951" y="2944"/>
                    <a:chExt cx="257" cy="293"/>
                  </a:xfrm>
                </p:grpSpPr>
                <p:sp>
                  <p:nvSpPr>
                    <p:cNvPr id="5191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951" y="2944"/>
                      <a:ext cx="257" cy="293"/>
                    </a:xfrm>
                    <a:custGeom>
                      <a:avLst/>
                      <a:gdLst/>
                      <a:ahLst/>
                      <a:cxnLst>
                        <a:cxn ang="0">
                          <a:pos x="15" y="133"/>
                        </a:cxn>
                        <a:cxn ang="0">
                          <a:pos x="0" y="264"/>
                        </a:cxn>
                        <a:cxn ang="0">
                          <a:pos x="11" y="332"/>
                        </a:cxn>
                        <a:cxn ang="0">
                          <a:pos x="40" y="402"/>
                        </a:cxn>
                        <a:cxn ang="0">
                          <a:pos x="47" y="464"/>
                        </a:cxn>
                        <a:cxn ang="0">
                          <a:pos x="61" y="525"/>
                        </a:cxn>
                        <a:cxn ang="0">
                          <a:pos x="81" y="564"/>
                        </a:cxn>
                        <a:cxn ang="0">
                          <a:pos x="115" y="602"/>
                        </a:cxn>
                        <a:cxn ang="0">
                          <a:pos x="148" y="642"/>
                        </a:cxn>
                        <a:cxn ang="0">
                          <a:pos x="182" y="685"/>
                        </a:cxn>
                        <a:cxn ang="0">
                          <a:pos x="215" y="722"/>
                        </a:cxn>
                        <a:cxn ang="0">
                          <a:pos x="257" y="763"/>
                        </a:cxn>
                        <a:cxn ang="0">
                          <a:pos x="304" y="811"/>
                        </a:cxn>
                        <a:cxn ang="0">
                          <a:pos x="341" y="837"/>
                        </a:cxn>
                        <a:cxn ang="0">
                          <a:pos x="381" y="862"/>
                        </a:cxn>
                        <a:cxn ang="0">
                          <a:pos x="422" y="880"/>
                        </a:cxn>
                        <a:cxn ang="0">
                          <a:pos x="453" y="880"/>
                        </a:cxn>
                        <a:cxn ang="0">
                          <a:pos x="486" y="870"/>
                        </a:cxn>
                        <a:cxn ang="0">
                          <a:pos x="522" y="848"/>
                        </a:cxn>
                        <a:cxn ang="0">
                          <a:pos x="569" y="815"/>
                        </a:cxn>
                        <a:cxn ang="0">
                          <a:pos x="635" y="733"/>
                        </a:cxn>
                        <a:cxn ang="0">
                          <a:pos x="689" y="641"/>
                        </a:cxn>
                        <a:cxn ang="0">
                          <a:pos x="710" y="594"/>
                        </a:cxn>
                        <a:cxn ang="0">
                          <a:pos x="722" y="539"/>
                        </a:cxn>
                        <a:cxn ang="0">
                          <a:pos x="726" y="452"/>
                        </a:cxn>
                        <a:cxn ang="0">
                          <a:pos x="726" y="383"/>
                        </a:cxn>
                        <a:cxn ang="0">
                          <a:pos x="743" y="365"/>
                        </a:cxn>
                        <a:cxn ang="0">
                          <a:pos x="758" y="325"/>
                        </a:cxn>
                        <a:cxn ang="0">
                          <a:pos x="766" y="292"/>
                        </a:cxn>
                        <a:cxn ang="0">
                          <a:pos x="769" y="242"/>
                        </a:cxn>
                        <a:cxn ang="0">
                          <a:pos x="754" y="202"/>
                        </a:cxn>
                        <a:cxn ang="0">
                          <a:pos x="726" y="162"/>
                        </a:cxn>
                        <a:cxn ang="0">
                          <a:pos x="686" y="155"/>
                        </a:cxn>
                        <a:cxn ang="0">
                          <a:pos x="667" y="191"/>
                        </a:cxn>
                        <a:cxn ang="0">
                          <a:pos x="640" y="286"/>
                        </a:cxn>
                        <a:cxn ang="0">
                          <a:pos x="572" y="199"/>
                        </a:cxn>
                        <a:cxn ang="0">
                          <a:pos x="528" y="145"/>
                        </a:cxn>
                        <a:cxn ang="0">
                          <a:pos x="495" y="84"/>
                        </a:cxn>
                        <a:cxn ang="0">
                          <a:pos x="477" y="37"/>
                        </a:cxn>
                        <a:cxn ang="0">
                          <a:pos x="452" y="11"/>
                        </a:cxn>
                        <a:cxn ang="0">
                          <a:pos x="401" y="0"/>
                        </a:cxn>
                        <a:cxn ang="0">
                          <a:pos x="374" y="15"/>
                        </a:cxn>
                        <a:cxn ang="0">
                          <a:pos x="340" y="42"/>
                        </a:cxn>
                        <a:cxn ang="0">
                          <a:pos x="294" y="60"/>
                        </a:cxn>
                        <a:cxn ang="0">
                          <a:pos x="217" y="73"/>
                        </a:cxn>
                        <a:cxn ang="0">
                          <a:pos x="229" y="93"/>
                        </a:cxn>
                        <a:cxn ang="0">
                          <a:pos x="310" y="126"/>
                        </a:cxn>
                        <a:cxn ang="0">
                          <a:pos x="224" y="110"/>
                        </a:cxn>
                        <a:cxn ang="0">
                          <a:pos x="174" y="83"/>
                        </a:cxn>
                        <a:cxn ang="0">
                          <a:pos x="98" y="90"/>
                        </a:cxn>
                        <a:cxn ang="0">
                          <a:pos x="221" y="172"/>
                        </a:cxn>
                        <a:cxn ang="0">
                          <a:pos x="69" y="105"/>
                        </a:cxn>
                        <a:cxn ang="0">
                          <a:pos x="157" y="166"/>
                        </a:cxn>
                        <a:cxn ang="0">
                          <a:pos x="23" y="117"/>
                        </a:cxn>
                        <a:cxn ang="0">
                          <a:pos x="89" y="170"/>
                        </a:cxn>
                        <a:cxn ang="0">
                          <a:pos x="15" y="133"/>
                        </a:cxn>
                      </a:cxnLst>
                      <a:rect l="0" t="0" r="r" b="b"/>
                      <a:pathLst>
                        <a:path w="769" h="880">
                          <a:moveTo>
                            <a:pt x="15" y="133"/>
                          </a:moveTo>
                          <a:lnTo>
                            <a:pt x="0" y="264"/>
                          </a:lnTo>
                          <a:lnTo>
                            <a:pt x="11" y="332"/>
                          </a:lnTo>
                          <a:lnTo>
                            <a:pt x="40" y="402"/>
                          </a:lnTo>
                          <a:lnTo>
                            <a:pt x="47" y="464"/>
                          </a:lnTo>
                          <a:lnTo>
                            <a:pt x="61" y="525"/>
                          </a:lnTo>
                          <a:lnTo>
                            <a:pt x="81" y="564"/>
                          </a:lnTo>
                          <a:lnTo>
                            <a:pt x="115" y="602"/>
                          </a:lnTo>
                          <a:lnTo>
                            <a:pt x="148" y="642"/>
                          </a:lnTo>
                          <a:lnTo>
                            <a:pt x="182" y="685"/>
                          </a:lnTo>
                          <a:lnTo>
                            <a:pt x="215" y="722"/>
                          </a:lnTo>
                          <a:lnTo>
                            <a:pt x="257" y="763"/>
                          </a:lnTo>
                          <a:lnTo>
                            <a:pt x="304" y="811"/>
                          </a:lnTo>
                          <a:lnTo>
                            <a:pt x="341" y="837"/>
                          </a:lnTo>
                          <a:lnTo>
                            <a:pt x="381" y="862"/>
                          </a:lnTo>
                          <a:lnTo>
                            <a:pt x="422" y="880"/>
                          </a:lnTo>
                          <a:lnTo>
                            <a:pt x="453" y="880"/>
                          </a:lnTo>
                          <a:lnTo>
                            <a:pt x="486" y="870"/>
                          </a:lnTo>
                          <a:lnTo>
                            <a:pt x="522" y="848"/>
                          </a:lnTo>
                          <a:lnTo>
                            <a:pt x="569" y="815"/>
                          </a:lnTo>
                          <a:lnTo>
                            <a:pt x="635" y="733"/>
                          </a:lnTo>
                          <a:lnTo>
                            <a:pt x="689" y="641"/>
                          </a:lnTo>
                          <a:lnTo>
                            <a:pt x="710" y="594"/>
                          </a:lnTo>
                          <a:lnTo>
                            <a:pt x="722" y="539"/>
                          </a:lnTo>
                          <a:lnTo>
                            <a:pt x="726" y="452"/>
                          </a:lnTo>
                          <a:lnTo>
                            <a:pt x="726" y="383"/>
                          </a:lnTo>
                          <a:lnTo>
                            <a:pt x="743" y="365"/>
                          </a:lnTo>
                          <a:lnTo>
                            <a:pt x="758" y="325"/>
                          </a:lnTo>
                          <a:lnTo>
                            <a:pt x="766" y="292"/>
                          </a:lnTo>
                          <a:lnTo>
                            <a:pt x="769" y="242"/>
                          </a:lnTo>
                          <a:lnTo>
                            <a:pt x="754" y="202"/>
                          </a:lnTo>
                          <a:lnTo>
                            <a:pt x="726" y="162"/>
                          </a:lnTo>
                          <a:lnTo>
                            <a:pt x="686" y="155"/>
                          </a:lnTo>
                          <a:lnTo>
                            <a:pt x="667" y="191"/>
                          </a:lnTo>
                          <a:lnTo>
                            <a:pt x="640" y="286"/>
                          </a:lnTo>
                          <a:lnTo>
                            <a:pt x="572" y="199"/>
                          </a:lnTo>
                          <a:lnTo>
                            <a:pt x="528" y="145"/>
                          </a:lnTo>
                          <a:lnTo>
                            <a:pt x="495" y="84"/>
                          </a:lnTo>
                          <a:lnTo>
                            <a:pt x="477" y="37"/>
                          </a:lnTo>
                          <a:lnTo>
                            <a:pt x="452" y="11"/>
                          </a:lnTo>
                          <a:lnTo>
                            <a:pt x="401" y="0"/>
                          </a:lnTo>
                          <a:lnTo>
                            <a:pt x="374" y="15"/>
                          </a:lnTo>
                          <a:lnTo>
                            <a:pt x="340" y="42"/>
                          </a:lnTo>
                          <a:lnTo>
                            <a:pt x="294" y="60"/>
                          </a:lnTo>
                          <a:lnTo>
                            <a:pt x="217" y="73"/>
                          </a:lnTo>
                          <a:lnTo>
                            <a:pt x="229" y="93"/>
                          </a:lnTo>
                          <a:lnTo>
                            <a:pt x="310" y="126"/>
                          </a:lnTo>
                          <a:lnTo>
                            <a:pt x="224" y="110"/>
                          </a:lnTo>
                          <a:lnTo>
                            <a:pt x="174" y="83"/>
                          </a:lnTo>
                          <a:lnTo>
                            <a:pt x="98" y="90"/>
                          </a:lnTo>
                          <a:lnTo>
                            <a:pt x="221" y="172"/>
                          </a:lnTo>
                          <a:lnTo>
                            <a:pt x="69" y="105"/>
                          </a:lnTo>
                          <a:lnTo>
                            <a:pt x="157" y="166"/>
                          </a:lnTo>
                          <a:lnTo>
                            <a:pt x="23" y="117"/>
                          </a:lnTo>
                          <a:lnTo>
                            <a:pt x="89" y="170"/>
                          </a:lnTo>
                          <a:lnTo>
                            <a:pt x="15" y="133"/>
                          </a:lnTo>
                          <a:close/>
                        </a:path>
                      </a:pathLst>
                    </a:custGeom>
                    <a:solidFill>
                      <a:srgbClr val="FFC080"/>
                    </a:solidFill>
                    <a:ln w="4763">
                      <a:solidFill>
                        <a:srgbClr val="402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5192" name="Group 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63" y="3005"/>
                      <a:ext cx="237" cy="186"/>
                      <a:chOff x="963" y="3005"/>
                      <a:chExt cx="237" cy="186"/>
                    </a:xfrm>
                  </p:grpSpPr>
                  <p:sp>
                    <p:nvSpPr>
                      <p:cNvPr id="5193" name="Freeform 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80" y="3005"/>
                        <a:ext cx="20" cy="5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37"/>
                          </a:cxn>
                          <a:cxn ang="0">
                            <a:pos x="11" y="3"/>
                          </a:cxn>
                          <a:cxn ang="0">
                            <a:pos x="27" y="0"/>
                          </a:cxn>
                          <a:cxn ang="0">
                            <a:pos x="56" y="37"/>
                          </a:cxn>
                          <a:cxn ang="0">
                            <a:pos x="61" y="94"/>
                          </a:cxn>
                          <a:cxn ang="0">
                            <a:pos x="49" y="149"/>
                          </a:cxn>
                          <a:cxn ang="0">
                            <a:pos x="37" y="153"/>
                          </a:cxn>
                          <a:cxn ang="0">
                            <a:pos x="53" y="108"/>
                          </a:cxn>
                          <a:cxn ang="0">
                            <a:pos x="51" y="65"/>
                          </a:cxn>
                          <a:cxn ang="0">
                            <a:pos x="37" y="37"/>
                          </a:cxn>
                          <a:cxn ang="0">
                            <a:pos x="0" y="37"/>
                          </a:cxn>
                        </a:cxnLst>
                        <a:rect l="0" t="0" r="r" b="b"/>
                        <a:pathLst>
                          <a:path w="61" h="153">
                            <a:moveTo>
                              <a:pt x="0" y="37"/>
                            </a:moveTo>
                            <a:lnTo>
                              <a:pt x="11" y="3"/>
                            </a:lnTo>
                            <a:lnTo>
                              <a:pt x="27" y="0"/>
                            </a:lnTo>
                            <a:lnTo>
                              <a:pt x="56" y="37"/>
                            </a:lnTo>
                            <a:lnTo>
                              <a:pt x="61" y="94"/>
                            </a:lnTo>
                            <a:lnTo>
                              <a:pt x="49" y="149"/>
                            </a:lnTo>
                            <a:lnTo>
                              <a:pt x="37" y="153"/>
                            </a:lnTo>
                            <a:lnTo>
                              <a:pt x="53" y="108"/>
                            </a:lnTo>
                            <a:lnTo>
                              <a:pt x="51" y="65"/>
                            </a:lnTo>
                            <a:lnTo>
                              <a:pt x="37" y="37"/>
                            </a:lnTo>
                            <a:lnTo>
                              <a:pt x="0" y="37"/>
                            </a:lnTo>
                            <a:close/>
                          </a:path>
                        </a:pathLst>
                      </a:custGeom>
                      <a:solidFill>
                        <a:srgbClr val="402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5194" name="Group 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63" y="3009"/>
                        <a:ext cx="155" cy="182"/>
                        <a:chOff x="963" y="3009"/>
                        <a:chExt cx="155" cy="182"/>
                      </a:xfrm>
                    </p:grpSpPr>
                    <p:sp>
                      <p:nvSpPr>
                        <p:cNvPr id="5195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052" y="3155"/>
                          <a:ext cx="66" cy="2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9"/>
                            </a:cxn>
                            <a:cxn ang="0">
                              <a:pos x="17" y="63"/>
                            </a:cxn>
                            <a:cxn ang="0">
                              <a:pos x="25" y="43"/>
                            </a:cxn>
                            <a:cxn ang="0">
                              <a:pos x="41" y="29"/>
                            </a:cxn>
                            <a:cxn ang="0">
                              <a:pos x="58" y="27"/>
                            </a:cxn>
                            <a:cxn ang="0">
                              <a:pos x="73" y="14"/>
                            </a:cxn>
                            <a:cxn ang="0">
                              <a:pos x="94" y="8"/>
                            </a:cxn>
                            <a:cxn ang="0">
                              <a:pos x="127" y="12"/>
                            </a:cxn>
                            <a:cxn ang="0">
                              <a:pos x="167" y="8"/>
                            </a:cxn>
                            <a:cxn ang="0">
                              <a:pos x="186" y="0"/>
                            </a:cxn>
                            <a:cxn ang="0">
                              <a:pos x="197" y="12"/>
                            </a:cxn>
                            <a:cxn ang="0">
                              <a:pos x="96" y="35"/>
                            </a:cxn>
                            <a:cxn ang="0">
                              <a:pos x="77" y="49"/>
                            </a:cxn>
                            <a:cxn ang="0">
                              <a:pos x="43" y="59"/>
                            </a:cxn>
                            <a:cxn ang="0">
                              <a:pos x="25" y="67"/>
                            </a:cxn>
                            <a:cxn ang="0">
                              <a:pos x="18" y="77"/>
                            </a:cxn>
                            <a:cxn ang="0">
                              <a:pos x="0" y="59"/>
                            </a:cxn>
                          </a:cxnLst>
                          <a:rect l="0" t="0" r="r" b="b"/>
                          <a:pathLst>
                            <a:path w="197" h="77">
                              <a:moveTo>
                                <a:pt x="0" y="59"/>
                              </a:moveTo>
                              <a:lnTo>
                                <a:pt x="17" y="63"/>
                              </a:lnTo>
                              <a:lnTo>
                                <a:pt x="25" y="43"/>
                              </a:lnTo>
                              <a:lnTo>
                                <a:pt x="41" y="29"/>
                              </a:lnTo>
                              <a:lnTo>
                                <a:pt x="58" y="27"/>
                              </a:lnTo>
                              <a:lnTo>
                                <a:pt x="73" y="14"/>
                              </a:lnTo>
                              <a:lnTo>
                                <a:pt x="94" y="8"/>
                              </a:lnTo>
                              <a:lnTo>
                                <a:pt x="127" y="12"/>
                              </a:lnTo>
                              <a:lnTo>
                                <a:pt x="167" y="8"/>
                              </a:lnTo>
                              <a:lnTo>
                                <a:pt x="186" y="0"/>
                              </a:lnTo>
                              <a:lnTo>
                                <a:pt x="197" y="12"/>
                              </a:lnTo>
                              <a:lnTo>
                                <a:pt x="96" y="35"/>
                              </a:lnTo>
                              <a:lnTo>
                                <a:pt x="77" y="49"/>
                              </a:lnTo>
                              <a:lnTo>
                                <a:pt x="43" y="59"/>
                              </a:lnTo>
                              <a:lnTo>
                                <a:pt x="25" y="67"/>
                              </a:lnTo>
                              <a:lnTo>
                                <a:pt x="18" y="77"/>
                              </a:lnTo>
                              <a:lnTo>
                                <a:pt x="0" y="5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04000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5196" name="Group 7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63" y="3009"/>
                          <a:ext cx="148" cy="182"/>
                          <a:chOff x="963" y="3009"/>
                          <a:chExt cx="148" cy="182"/>
                        </a:xfrm>
                      </p:grpSpPr>
                      <p:sp>
                        <p:nvSpPr>
                          <p:cNvPr id="5197" name="Freeform 7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41" y="3009"/>
                            <a:ext cx="70" cy="36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15" y="80"/>
                              </a:cxn>
                              <a:cxn ang="0">
                                <a:pos x="0" y="109"/>
                              </a:cxn>
                              <a:cxn ang="0">
                                <a:pos x="22" y="109"/>
                              </a:cxn>
                              <a:cxn ang="0">
                                <a:pos x="41" y="85"/>
                              </a:cxn>
                              <a:cxn ang="0">
                                <a:pos x="72" y="57"/>
                              </a:cxn>
                              <a:cxn ang="0">
                                <a:pos x="101" y="41"/>
                              </a:cxn>
                              <a:cxn ang="0">
                                <a:pos x="210" y="0"/>
                              </a:cxn>
                              <a:cxn ang="0">
                                <a:pos x="86" y="32"/>
                              </a:cxn>
                              <a:cxn ang="0">
                                <a:pos x="46" y="50"/>
                              </a:cxn>
                              <a:cxn ang="0">
                                <a:pos x="15" y="80"/>
                              </a:cxn>
                            </a:cxnLst>
                            <a:rect l="0" t="0" r="r" b="b"/>
                            <a:pathLst>
                              <a:path w="210" h="109">
                                <a:moveTo>
                                  <a:pt x="15" y="80"/>
                                </a:moveTo>
                                <a:lnTo>
                                  <a:pt x="0" y="109"/>
                                </a:lnTo>
                                <a:lnTo>
                                  <a:pt x="22" y="109"/>
                                </a:lnTo>
                                <a:lnTo>
                                  <a:pt x="41" y="85"/>
                                </a:lnTo>
                                <a:lnTo>
                                  <a:pt x="72" y="57"/>
                                </a:lnTo>
                                <a:lnTo>
                                  <a:pt x="101" y="41"/>
                                </a:lnTo>
                                <a:lnTo>
                                  <a:pt x="210" y="0"/>
                                </a:lnTo>
                                <a:lnTo>
                                  <a:pt x="86" y="32"/>
                                </a:lnTo>
                                <a:lnTo>
                                  <a:pt x="46" y="50"/>
                                </a:lnTo>
                                <a:lnTo>
                                  <a:pt x="15" y="8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200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198" name="Freeform 7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963" y="3047"/>
                            <a:ext cx="52" cy="13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140" y="5"/>
                              </a:cxn>
                              <a:cxn ang="0">
                                <a:pos x="156" y="19"/>
                              </a:cxn>
                              <a:cxn ang="0">
                                <a:pos x="149" y="39"/>
                              </a:cxn>
                              <a:cxn ang="0">
                                <a:pos x="124" y="19"/>
                              </a:cxn>
                              <a:cxn ang="0">
                                <a:pos x="81" y="21"/>
                              </a:cxn>
                              <a:cxn ang="0">
                                <a:pos x="0" y="39"/>
                              </a:cxn>
                              <a:cxn ang="0">
                                <a:pos x="74" y="12"/>
                              </a:cxn>
                              <a:cxn ang="0">
                                <a:pos x="113" y="0"/>
                              </a:cxn>
                              <a:cxn ang="0">
                                <a:pos x="140" y="5"/>
                              </a:cxn>
                            </a:cxnLst>
                            <a:rect l="0" t="0" r="r" b="b"/>
                            <a:pathLst>
                              <a:path w="156" h="39">
                                <a:moveTo>
                                  <a:pt x="140" y="5"/>
                                </a:moveTo>
                                <a:lnTo>
                                  <a:pt x="156" y="19"/>
                                </a:lnTo>
                                <a:lnTo>
                                  <a:pt x="149" y="39"/>
                                </a:lnTo>
                                <a:lnTo>
                                  <a:pt x="124" y="19"/>
                                </a:lnTo>
                                <a:lnTo>
                                  <a:pt x="81" y="21"/>
                                </a:lnTo>
                                <a:lnTo>
                                  <a:pt x="0" y="39"/>
                                </a:lnTo>
                                <a:lnTo>
                                  <a:pt x="74" y="12"/>
                                </a:lnTo>
                                <a:lnTo>
                                  <a:pt x="113" y="0"/>
                                </a:lnTo>
                                <a:lnTo>
                                  <a:pt x="140" y="5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200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199" name="Freeform 7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40" y="3121"/>
                            <a:ext cx="43" cy="23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42"/>
                              </a:cxn>
                              <a:cxn ang="0">
                                <a:pos x="30" y="44"/>
                              </a:cxn>
                              <a:cxn ang="0">
                                <a:pos x="58" y="42"/>
                              </a:cxn>
                              <a:cxn ang="0">
                                <a:pos x="83" y="27"/>
                              </a:cxn>
                              <a:cxn ang="0">
                                <a:pos x="101" y="6"/>
                              </a:cxn>
                              <a:cxn ang="0">
                                <a:pos x="128" y="0"/>
                              </a:cxn>
                              <a:cxn ang="0">
                                <a:pos x="120" y="12"/>
                              </a:cxn>
                              <a:cxn ang="0">
                                <a:pos x="101" y="25"/>
                              </a:cxn>
                              <a:cxn ang="0">
                                <a:pos x="91" y="55"/>
                              </a:cxn>
                              <a:cxn ang="0">
                                <a:pos x="77" y="68"/>
                              </a:cxn>
                              <a:cxn ang="0">
                                <a:pos x="55" y="69"/>
                              </a:cxn>
                              <a:cxn ang="0">
                                <a:pos x="37" y="63"/>
                              </a:cxn>
                              <a:cxn ang="0">
                                <a:pos x="0" y="42"/>
                              </a:cxn>
                            </a:cxnLst>
                            <a:rect l="0" t="0" r="r" b="b"/>
                            <a:pathLst>
                              <a:path w="128" h="69">
                                <a:moveTo>
                                  <a:pt x="0" y="42"/>
                                </a:moveTo>
                                <a:lnTo>
                                  <a:pt x="30" y="44"/>
                                </a:lnTo>
                                <a:lnTo>
                                  <a:pt x="58" y="42"/>
                                </a:lnTo>
                                <a:lnTo>
                                  <a:pt x="83" y="27"/>
                                </a:lnTo>
                                <a:lnTo>
                                  <a:pt x="101" y="6"/>
                                </a:lnTo>
                                <a:lnTo>
                                  <a:pt x="128" y="0"/>
                                </a:lnTo>
                                <a:lnTo>
                                  <a:pt x="120" y="12"/>
                                </a:lnTo>
                                <a:lnTo>
                                  <a:pt x="101" y="25"/>
                                </a:lnTo>
                                <a:lnTo>
                                  <a:pt x="91" y="55"/>
                                </a:lnTo>
                                <a:lnTo>
                                  <a:pt x="77" y="68"/>
                                </a:lnTo>
                                <a:lnTo>
                                  <a:pt x="55" y="69"/>
                                </a:lnTo>
                                <a:lnTo>
                                  <a:pt x="37" y="63"/>
                                </a:lnTo>
                                <a:lnTo>
                                  <a:pt x="0" y="42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200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200" name="Freeform 8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74" y="3180"/>
                            <a:ext cx="23" cy="11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22"/>
                              </a:cxn>
                              <a:cxn ang="0">
                                <a:pos x="26" y="21"/>
                              </a:cxn>
                              <a:cxn ang="0">
                                <a:pos x="42" y="15"/>
                              </a:cxn>
                              <a:cxn ang="0">
                                <a:pos x="70" y="0"/>
                              </a:cxn>
                              <a:cxn ang="0">
                                <a:pos x="47" y="28"/>
                              </a:cxn>
                              <a:cxn ang="0">
                                <a:pos x="26" y="33"/>
                              </a:cxn>
                              <a:cxn ang="0">
                                <a:pos x="0" y="22"/>
                              </a:cxn>
                            </a:cxnLst>
                            <a:rect l="0" t="0" r="r" b="b"/>
                            <a:pathLst>
                              <a:path w="70" h="33">
                                <a:moveTo>
                                  <a:pt x="0" y="22"/>
                                </a:moveTo>
                                <a:lnTo>
                                  <a:pt x="26" y="21"/>
                                </a:lnTo>
                                <a:lnTo>
                                  <a:pt x="42" y="15"/>
                                </a:lnTo>
                                <a:lnTo>
                                  <a:pt x="70" y="0"/>
                                </a:lnTo>
                                <a:lnTo>
                                  <a:pt x="47" y="28"/>
                                </a:lnTo>
                                <a:lnTo>
                                  <a:pt x="26" y="33"/>
                                </a:lnTo>
                                <a:lnTo>
                                  <a:pt x="0" y="22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200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  <p:grpSp>
                      <p:nvGrpSpPr>
                        <p:cNvPr id="5201" name="Group 8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061" y="3159"/>
                          <a:ext cx="24" cy="26"/>
                          <a:chOff x="1061" y="3159"/>
                          <a:chExt cx="24" cy="26"/>
                        </a:xfrm>
                      </p:grpSpPr>
                      <p:sp>
                        <p:nvSpPr>
                          <p:cNvPr id="5202" name="Freeform 8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61" y="3178"/>
                            <a:ext cx="16" cy="7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13"/>
                              </a:cxn>
                              <a:cxn ang="0">
                                <a:pos x="24" y="21"/>
                              </a:cxn>
                              <a:cxn ang="0">
                                <a:pos x="46" y="16"/>
                              </a:cxn>
                              <a:cxn ang="0">
                                <a:pos x="44" y="1"/>
                              </a:cxn>
                              <a:cxn ang="0">
                                <a:pos x="18" y="0"/>
                              </a:cxn>
                              <a:cxn ang="0">
                                <a:pos x="0" y="13"/>
                              </a:cxn>
                            </a:cxnLst>
                            <a:rect l="0" t="0" r="r" b="b"/>
                            <a:pathLst>
                              <a:path w="46" h="21">
                                <a:moveTo>
                                  <a:pt x="0" y="13"/>
                                </a:moveTo>
                                <a:lnTo>
                                  <a:pt x="24" y="21"/>
                                </a:lnTo>
                                <a:lnTo>
                                  <a:pt x="46" y="16"/>
                                </a:lnTo>
                                <a:lnTo>
                                  <a:pt x="44" y="1"/>
                                </a:lnTo>
                                <a:lnTo>
                                  <a:pt x="18" y="0"/>
                                </a:lnTo>
                                <a:lnTo>
                                  <a:pt x="0" y="13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E0C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203" name="Freeform 8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73" y="3159"/>
                            <a:ext cx="12" cy="7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35" y="0"/>
                              </a:cxn>
                              <a:cxn ang="0">
                                <a:pos x="23" y="1"/>
                              </a:cxn>
                              <a:cxn ang="0">
                                <a:pos x="14" y="5"/>
                              </a:cxn>
                              <a:cxn ang="0">
                                <a:pos x="2" y="14"/>
                              </a:cxn>
                              <a:cxn ang="0">
                                <a:pos x="0" y="20"/>
                              </a:cxn>
                              <a:cxn ang="0">
                                <a:pos x="35" y="0"/>
                              </a:cxn>
                            </a:cxnLst>
                            <a:rect l="0" t="0" r="r" b="b"/>
                            <a:pathLst>
                              <a:path w="35" h="20">
                                <a:moveTo>
                                  <a:pt x="35" y="0"/>
                                </a:moveTo>
                                <a:lnTo>
                                  <a:pt x="23" y="1"/>
                                </a:lnTo>
                                <a:lnTo>
                                  <a:pt x="14" y="5"/>
                                </a:lnTo>
                                <a:lnTo>
                                  <a:pt x="2" y="14"/>
                                </a:lnTo>
                                <a:lnTo>
                                  <a:pt x="0" y="20"/>
                                </a:lnTo>
                                <a:lnTo>
                                  <a:pt x="35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E0C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  <p:grpSp>
                      <p:nvGrpSpPr>
                        <p:cNvPr id="5204" name="Group 8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2" y="3037"/>
                          <a:ext cx="136" cy="57"/>
                          <a:chOff x="972" y="3037"/>
                          <a:chExt cx="136" cy="57"/>
                        </a:xfrm>
                      </p:grpSpPr>
                      <p:grpSp>
                        <p:nvGrpSpPr>
                          <p:cNvPr id="5205" name="Group 85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2" y="3071"/>
                            <a:ext cx="49" cy="23"/>
                            <a:chOff x="972" y="3071"/>
                            <a:chExt cx="49" cy="23"/>
                          </a:xfrm>
                        </p:grpSpPr>
                        <p:sp>
                          <p:nvSpPr>
                            <p:cNvPr id="5206" name="Freeform 86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972" y="3071"/>
                              <a:ext cx="49" cy="22"/>
                            </a:xfrm>
                            <a:custGeom>
                              <a:avLst/>
                              <a:gdLst/>
                              <a:ahLst/>
                              <a:cxnLst>
                                <a:cxn ang="0">
                                  <a:pos x="0" y="39"/>
                                </a:cxn>
                                <a:cxn ang="0">
                                  <a:pos x="32" y="47"/>
                                </a:cxn>
                                <a:cxn ang="0">
                                  <a:pos x="52" y="66"/>
                                </a:cxn>
                                <a:cxn ang="0">
                                  <a:pos x="81" y="67"/>
                                </a:cxn>
                                <a:cxn ang="0">
                                  <a:pos x="106" y="54"/>
                                </a:cxn>
                                <a:cxn ang="0">
                                  <a:pos x="121" y="29"/>
                                </a:cxn>
                                <a:cxn ang="0">
                                  <a:pos x="145" y="14"/>
                                </a:cxn>
                                <a:cxn ang="0">
                                  <a:pos x="94" y="0"/>
                                </a:cxn>
                                <a:cxn ang="0">
                                  <a:pos x="59" y="0"/>
                                </a:cxn>
                                <a:cxn ang="0">
                                  <a:pos x="33" y="17"/>
                                </a:cxn>
                                <a:cxn ang="0">
                                  <a:pos x="0" y="39"/>
                                </a:cxn>
                              </a:cxnLst>
                              <a:rect l="0" t="0" r="r" b="b"/>
                              <a:pathLst>
                                <a:path w="145" h="67">
                                  <a:moveTo>
                                    <a:pt x="0" y="39"/>
                                  </a:moveTo>
                                  <a:lnTo>
                                    <a:pt x="32" y="47"/>
                                  </a:lnTo>
                                  <a:lnTo>
                                    <a:pt x="52" y="66"/>
                                  </a:lnTo>
                                  <a:lnTo>
                                    <a:pt x="81" y="67"/>
                                  </a:lnTo>
                                  <a:lnTo>
                                    <a:pt x="106" y="54"/>
                                  </a:lnTo>
                                  <a:lnTo>
                                    <a:pt x="121" y="29"/>
                                  </a:lnTo>
                                  <a:lnTo>
                                    <a:pt x="145" y="14"/>
                                  </a:lnTo>
                                  <a:lnTo>
                                    <a:pt x="94" y="0"/>
                                  </a:lnTo>
                                  <a:lnTo>
                                    <a:pt x="59" y="0"/>
                                  </a:lnTo>
                                  <a:lnTo>
                                    <a:pt x="33" y="17"/>
                                  </a:lnTo>
                                  <a:lnTo>
                                    <a:pt x="0" y="3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rgbClr val="FFFFFF"/>
                            </a:solidFill>
                            <a:ln w="4763">
                              <a:solidFill>
                                <a:srgbClr val="402000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5207" name="Oval 8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988" y="3072"/>
                              <a:ext cx="23" cy="22"/>
                            </a:xfrm>
                            <a:prstGeom prst="ellipse">
                              <a:avLst/>
                            </a:prstGeom>
                            <a:solidFill>
                              <a:srgbClr val="808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5208" name="Freeform 88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974" y="3071"/>
                              <a:ext cx="47" cy="14"/>
                            </a:xfrm>
                            <a:custGeom>
                              <a:avLst/>
                              <a:gdLst/>
                              <a:ahLst/>
                              <a:cxnLst>
                                <a:cxn ang="0">
                                  <a:pos x="0" y="42"/>
                                </a:cxn>
                                <a:cxn ang="0">
                                  <a:pos x="31" y="37"/>
                                </a:cxn>
                                <a:cxn ang="0">
                                  <a:pos x="44" y="24"/>
                                </a:cxn>
                                <a:cxn ang="0">
                                  <a:pos x="71" y="16"/>
                                </a:cxn>
                                <a:cxn ang="0">
                                  <a:pos x="96" y="19"/>
                                </a:cxn>
                                <a:cxn ang="0">
                                  <a:pos x="141" y="16"/>
                                </a:cxn>
                                <a:cxn ang="0">
                                  <a:pos x="99" y="2"/>
                                </a:cxn>
                                <a:cxn ang="0">
                                  <a:pos x="54" y="0"/>
                                </a:cxn>
                                <a:cxn ang="0">
                                  <a:pos x="21" y="26"/>
                                </a:cxn>
                                <a:cxn ang="0">
                                  <a:pos x="0" y="42"/>
                                </a:cxn>
                              </a:cxnLst>
                              <a:rect l="0" t="0" r="r" b="b"/>
                              <a:pathLst>
                                <a:path w="141" h="42">
                                  <a:moveTo>
                                    <a:pt x="0" y="42"/>
                                  </a:moveTo>
                                  <a:lnTo>
                                    <a:pt x="31" y="37"/>
                                  </a:lnTo>
                                  <a:lnTo>
                                    <a:pt x="44" y="24"/>
                                  </a:lnTo>
                                  <a:lnTo>
                                    <a:pt x="71" y="16"/>
                                  </a:lnTo>
                                  <a:lnTo>
                                    <a:pt x="96" y="19"/>
                                  </a:lnTo>
                                  <a:lnTo>
                                    <a:pt x="141" y="16"/>
                                  </a:lnTo>
                                  <a:lnTo>
                                    <a:pt x="99" y="2"/>
                                  </a:lnTo>
                                  <a:lnTo>
                                    <a:pt x="54" y="0"/>
                                  </a:lnTo>
                                  <a:lnTo>
                                    <a:pt x="21" y="26"/>
                                  </a:lnTo>
                                  <a:lnTo>
                                    <a:pt x="0" y="42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rgbClr val="402000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5209" name="Oval 8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992" y="3076"/>
                              <a:ext cx="14" cy="15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</p:grpSp>
                      <p:grpSp>
                        <p:nvGrpSpPr>
                          <p:cNvPr id="5210" name="Group 9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054" y="3037"/>
                            <a:ext cx="54" cy="27"/>
                            <a:chOff x="1054" y="3037"/>
                            <a:chExt cx="54" cy="27"/>
                          </a:xfrm>
                        </p:grpSpPr>
                        <p:sp>
                          <p:nvSpPr>
                            <p:cNvPr id="5211" name="Freeform 91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054" y="3037"/>
                              <a:ext cx="53" cy="26"/>
                            </a:xfrm>
                            <a:custGeom>
                              <a:avLst/>
                              <a:gdLst/>
                              <a:ahLst/>
                              <a:cxnLst>
                                <a:cxn ang="0">
                                  <a:pos x="0" y="70"/>
                                </a:cxn>
                                <a:cxn ang="0">
                                  <a:pos x="32" y="71"/>
                                </a:cxn>
                                <a:cxn ang="0">
                                  <a:pos x="61" y="76"/>
                                </a:cxn>
                                <a:cxn ang="0">
                                  <a:pos x="93" y="74"/>
                                </a:cxn>
                                <a:cxn ang="0">
                                  <a:pos x="118" y="51"/>
                                </a:cxn>
                                <a:cxn ang="0">
                                  <a:pos x="122" y="20"/>
                                </a:cxn>
                                <a:cxn ang="0">
                                  <a:pos x="159" y="0"/>
                                </a:cxn>
                                <a:cxn ang="0">
                                  <a:pos x="115" y="0"/>
                                </a:cxn>
                                <a:cxn ang="0">
                                  <a:pos x="83" y="4"/>
                                </a:cxn>
                                <a:cxn ang="0">
                                  <a:pos x="47" y="10"/>
                                </a:cxn>
                                <a:cxn ang="0">
                                  <a:pos x="27" y="31"/>
                                </a:cxn>
                                <a:cxn ang="0">
                                  <a:pos x="19" y="49"/>
                                </a:cxn>
                                <a:cxn ang="0">
                                  <a:pos x="0" y="70"/>
                                </a:cxn>
                              </a:cxnLst>
                              <a:rect l="0" t="0" r="r" b="b"/>
                              <a:pathLst>
                                <a:path w="159" h="76">
                                  <a:moveTo>
                                    <a:pt x="0" y="70"/>
                                  </a:moveTo>
                                  <a:lnTo>
                                    <a:pt x="32" y="71"/>
                                  </a:lnTo>
                                  <a:lnTo>
                                    <a:pt x="61" y="76"/>
                                  </a:lnTo>
                                  <a:lnTo>
                                    <a:pt x="93" y="74"/>
                                  </a:lnTo>
                                  <a:lnTo>
                                    <a:pt x="118" y="51"/>
                                  </a:lnTo>
                                  <a:lnTo>
                                    <a:pt x="122" y="20"/>
                                  </a:lnTo>
                                  <a:lnTo>
                                    <a:pt x="159" y="0"/>
                                  </a:lnTo>
                                  <a:lnTo>
                                    <a:pt x="115" y="0"/>
                                  </a:lnTo>
                                  <a:lnTo>
                                    <a:pt x="83" y="4"/>
                                  </a:lnTo>
                                  <a:lnTo>
                                    <a:pt x="47" y="10"/>
                                  </a:lnTo>
                                  <a:lnTo>
                                    <a:pt x="27" y="31"/>
                                  </a:lnTo>
                                  <a:lnTo>
                                    <a:pt x="19" y="49"/>
                                  </a:lnTo>
                                  <a:lnTo>
                                    <a:pt x="0" y="70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rgbClr val="FFFFFF"/>
                            </a:solidFill>
                            <a:ln w="4763">
                              <a:solidFill>
                                <a:srgbClr val="402000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5212" name="Oval 9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069" y="3041"/>
                              <a:ext cx="22" cy="23"/>
                            </a:xfrm>
                            <a:prstGeom prst="ellipse">
                              <a:avLst/>
                            </a:prstGeom>
                            <a:solidFill>
                              <a:srgbClr val="808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5213" name="Freeform 93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056" y="3038"/>
                              <a:ext cx="52" cy="23"/>
                            </a:xfrm>
                            <a:custGeom>
                              <a:avLst/>
                              <a:gdLst/>
                              <a:ahLst/>
                              <a:cxnLst>
                                <a:cxn ang="0">
                                  <a:pos x="0" y="70"/>
                                </a:cxn>
                                <a:cxn ang="0">
                                  <a:pos x="28" y="56"/>
                                </a:cxn>
                                <a:cxn ang="0">
                                  <a:pos x="42" y="35"/>
                                </a:cxn>
                                <a:cxn ang="0">
                                  <a:pos x="64" y="22"/>
                                </a:cxn>
                                <a:cxn ang="0">
                                  <a:pos x="91" y="16"/>
                                </a:cxn>
                                <a:cxn ang="0">
                                  <a:pos x="157" y="0"/>
                                </a:cxn>
                                <a:cxn ang="0">
                                  <a:pos x="108" y="1"/>
                                </a:cxn>
                                <a:cxn ang="0">
                                  <a:pos x="47" y="9"/>
                                </a:cxn>
                                <a:cxn ang="0">
                                  <a:pos x="22" y="32"/>
                                </a:cxn>
                                <a:cxn ang="0">
                                  <a:pos x="11" y="52"/>
                                </a:cxn>
                                <a:cxn ang="0">
                                  <a:pos x="0" y="70"/>
                                </a:cxn>
                              </a:cxnLst>
                              <a:rect l="0" t="0" r="r" b="b"/>
                              <a:pathLst>
                                <a:path w="157" h="70">
                                  <a:moveTo>
                                    <a:pt x="0" y="70"/>
                                  </a:moveTo>
                                  <a:lnTo>
                                    <a:pt x="28" y="56"/>
                                  </a:lnTo>
                                  <a:lnTo>
                                    <a:pt x="42" y="35"/>
                                  </a:lnTo>
                                  <a:lnTo>
                                    <a:pt x="64" y="22"/>
                                  </a:lnTo>
                                  <a:lnTo>
                                    <a:pt x="91" y="16"/>
                                  </a:lnTo>
                                  <a:lnTo>
                                    <a:pt x="157" y="0"/>
                                  </a:lnTo>
                                  <a:lnTo>
                                    <a:pt x="108" y="1"/>
                                  </a:lnTo>
                                  <a:lnTo>
                                    <a:pt x="47" y="9"/>
                                  </a:lnTo>
                                  <a:lnTo>
                                    <a:pt x="22" y="32"/>
                                  </a:lnTo>
                                  <a:lnTo>
                                    <a:pt x="11" y="52"/>
                                  </a:lnTo>
                                  <a:lnTo>
                                    <a:pt x="0" y="70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rgbClr val="402000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5214" name="Oval 9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073" y="3046"/>
                              <a:ext cx="14" cy="14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  <p:grpSp>
              <p:nvGrpSpPr>
                <p:cNvPr id="5215" name="Group 95"/>
                <p:cNvGrpSpPr>
                  <a:grpSpLocks/>
                </p:cNvGrpSpPr>
                <p:nvPr/>
              </p:nvGrpSpPr>
              <p:grpSpPr bwMode="auto">
                <a:xfrm>
                  <a:off x="1178" y="3022"/>
                  <a:ext cx="18" cy="57"/>
                  <a:chOff x="1178" y="3022"/>
                  <a:chExt cx="18" cy="57"/>
                </a:xfrm>
              </p:grpSpPr>
              <p:sp>
                <p:nvSpPr>
                  <p:cNvPr id="5216" name="Freeform 96"/>
                  <p:cNvSpPr>
                    <a:spLocks/>
                  </p:cNvSpPr>
                  <p:nvPr/>
                </p:nvSpPr>
                <p:spPr bwMode="auto">
                  <a:xfrm>
                    <a:off x="1182" y="3022"/>
                    <a:ext cx="11" cy="27"/>
                  </a:xfrm>
                  <a:custGeom>
                    <a:avLst/>
                    <a:gdLst/>
                    <a:ahLst/>
                    <a:cxnLst>
                      <a:cxn ang="0">
                        <a:pos x="0" y="27"/>
                      </a:cxn>
                      <a:cxn ang="0">
                        <a:pos x="17" y="30"/>
                      </a:cxn>
                      <a:cxn ang="0">
                        <a:pos x="28" y="50"/>
                      </a:cxn>
                      <a:cxn ang="0">
                        <a:pos x="20" y="80"/>
                      </a:cxn>
                      <a:cxn ang="0">
                        <a:pos x="34" y="57"/>
                      </a:cxn>
                      <a:cxn ang="0">
                        <a:pos x="31" y="34"/>
                      </a:cxn>
                      <a:cxn ang="0">
                        <a:pos x="16" y="0"/>
                      </a:cxn>
                      <a:cxn ang="0">
                        <a:pos x="0" y="27"/>
                      </a:cxn>
                    </a:cxnLst>
                    <a:rect l="0" t="0" r="r" b="b"/>
                    <a:pathLst>
                      <a:path w="34" h="80">
                        <a:moveTo>
                          <a:pt x="0" y="27"/>
                        </a:moveTo>
                        <a:lnTo>
                          <a:pt x="17" y="30"/>
                        </a:lnTo>
                        <a:lnTo>
                          <a:pt x="28" y="50"/>
                        </a:lnTo>
                        <a:lnTo>
                          <a:pt x="20" y="80"/>
                        </a:lnTo>
                        <a:lnTo>
                          <a:pt x="34" y="57"/>
                        </a:lnTo>
                        <a:lnTo>
                          <a:pt x="31" y="34"/>
                        </a:lnTo>
                        <a:lnTo>
                          <a:pt x="16" y="0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7" name="Freeform 97"/>
                  <p:cNvSpPr>
                    <a:spLocks/>
                  </p:cNvSpPr>
                  <p:nvPr/>
                </p:nvSpPr>
                <p:spPr bwMode="auto">
                  <a:xfrm>
                    <a:off x="1178" y="3060"/>
                    <a:ext cx="18" cy="1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34"/>
                      </a:cxn>
                      <a:cxn ang="0">
                        <a:pos x="25" y="35"/>
                      </a:cxn>
                      <a:cxn ang="0">
                        <a:pos x="52" y="32"/>
                      </a:cxn>
                      <a:cxn ang="0">
                        <a:pos x="49" y="48"/>
                      </a:cxn>
                      <a:cxn ang="0">
                        <a:pos x="38" y="56"/>
                      </a:cxn>
                      <a:cxn ang="0">
                        <a:pos x="7" y="48"/>
                      </a:cxn>
                      <a:cxn ang="0">
                        <a:pos x="2" y="2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2" h="56">
                        <a:moveTo>
                          <a:pt x="0" y="0"/>
                        </a:moveTo>
                        <a:lnTo>
                          <a:pt x="7" y="34"/>
                        </a:lnTo>
                        <a:lnTo>
                          <a:pt x="25" y="35"/>
                        </a:lnTo>
                        <a:lnTo>
                          <a:pt x="52" y="32"/>
                        </a:lnTo>
                        <a:lnTo>
                          <a:pt x="49" y="48"/>
                        </a:lnTo>
                        <a:lnTo>
                          <a:pt x="38" y="56"/>
                        </a:lnTo>
                        <a:lnTo>
                          <a:pt x="7" y="48"/>
                        </a:lnTo>
                        <a:lnTo>
                          <a:pt x="2" y="2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94" name="Прямоугольник 93"/>
          <p:cNvSpPr/>
          <p:nvPr/>
        </p:nvSpPr>
        <p:spPr>
          <a:xfrm>
            <a:off x="2218863" y="-27384"/>
            <a:ext cx="52634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Результативность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27584" y="692696"/>
            <a:ext cx="702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Анализ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успеваемости и качества знаний учащихся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7" name="Номер слайда 9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101" name="Диаграмма 100"/>
          <p:cNvGraphicFramePr/>
          <p:nvPr/>
        </p:nvGraphicFramePr>
        <p:xfrm>
          <a:off x="755576" y="1484784"/>
          <a:ext cx="7848872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18863" y="-27384"/>
            <a:ext cx="52634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Результативность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5696" y="836712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Качество итоговой аттестации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899592" y="1196752"/>
          <a:ext cx="777686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6"/>
          <p:cNvGrpSpPr>
            <a:grpSpLocks/>
          </p:cNvGrpSpPr>
          <p:nvPr/>
        </p:nvGrpSpPr>
        <p:grpSpPr bwMode="auto">
          <a:xfrm>
            <a:off x="7643834" y="53967"/>
            <a:ext cx="1446208" cy="1374769"/>
            <a:chOff x="464" y="2836"/>
            <a:chExt cx="1164" cy="1214"/>
          </a:xfrm>
        </p:grpSpPr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64" y="3744"/>
              <a:ext cx="670" cy="302"/>
            </a:xfrm>
            <a:custGeom>
              <a:avLst/>
              <a:gdLst/>
              <a:ahLst/>
              <a:cxnLst>
                <a:cxn ang="0">
                  <a:pos x="1160" y="0"/>
                </a:cxn>
                <a:cxn ang="0">
                  <a:pos x="0" y="436"/>
                </a:cxn>
                <a:cxn ang="0">
                  <a:pos x="827" y="907"/>
                </a:cxn>
                <a:cxn ang="0">
                  <a:pos x="2009" y="326"/>
                </a:cxn>
                <a:cxn ang="0">
                  <a:pos x="1160" y="0"/>
                </a:cxn>
              </a:cxnLst>
              <a:rect l="0" t="0" r="r" b="b"/>
              <a:pathLst>
                <a:path w="2009" h="907">
                  <a:moveTo>
                    <a:pt x="1160" y="0"/>
                  </a:moveTo>
                  <a:lnTo>
                    <a:pt x="0" y="436"/>
                  </a:lnTo>
                  <a:lnTo>
                    <a:pt x="827" y="907"/>
                  </a:lnTo>
                  <a:lnTo>
                    <a:pt x="2009" y="326"/>
                  </a:lnTo>
                  <a:lnTo>
                    <a:pt x="1160" y="0"/>
                  </a:lnTo>
                  <a:close/>
                </a:path>
              </a:pathLst>
            </a:custGeom>
            <a:solidFill>
              <a:srgbClr val="FFFFFF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8"/>
            <p:cNvGrpSpPr>
              <a:grpSpLocks/>
            </p:cNvGrpSpPr>
            <p:nvPr/>
          </p:nvGrpSpPr>
          <p:grpSpPr bwMode="auto">
            <a:xfrm>
              <a:off x="1014" y="3672"/>
              <a:ext cx="614" cy="378"/>
              <a:chOff x="1014" y="3672"/>
              <a:chExt cx="614" cy="378"/>
            </a:xfrm>
          </p:grpSpPr>
          <p:grpSp>
            <p:nvGrpSpPr>
              <p:cNvPr id="101" name="Group 9"/>
              <p:cNvGrpSpPr>
                <a:grpSpLocks/>
              </p:cNvGrpSpPr>
              <p:nvPr/>
            </p:nvGrpSpPr>
            <p:grpSpPr bwMode="auto">
              <a:xfrm>
                <a:off x="1062" y="3746"/>
                <a:ext cx="566" cy="304"/>
                <a:chOff x="1062" y="3746"/>
                <a:chExt cx="566" cy="304"/>
              </a:xfrm>
            </p:grpSpPr>
            <p:sp>
              <p:nvSpPr>
                <p:cNvPr id="106" name="Freeform 10"/>
                <p:cNvSpPr>
                  <a:spLocks/>
                </p:cNvSpPr>
                <p:nvPr/>
              </p:nvSpPr>
              <p:spPr bwMode="auto">
                <a:xfrm>
                  <a:off x="1079" y="3864"/>
                  <a:ext cx="295" cy="177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0" y="227"/>
                    </a:cxn>
                    <a:cxn ang="0">
                      <a:pos x="803" y="530"/>
                    </a:cxn>
                    <a:cxn ang="0">
                      <a:pos x="885" y="250"/>
                    </a:cxn>
                    <a:cxn ang="0">
                      <a:pos x="78" y="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885" h="530">
                      <a:moveTo>
                        <a:pt x="0" y="28"/>
                      </a:moveTo>
                      <a:lnTo>
                        <a:pt x="0" y="227"/>
                      </a:lnTo>
                      <a:lnTo>
                        <a:pt x="803" y="530"/>
                      </a:lnTo>
                      <a:lnTo>
                        <a:pt x="885" y="250"/>
                      </a:lnTo>
                      <a:lnTo>
                        <a:pt x="78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" name="Freeform 11"/>
                <p:cNvSpPr>
                  <a:spLocks/>
                </p:cNvSpPr>
                <p:nvPr/>
              </p:nvSpPr>
              <p:spPr bwMode="auto">
                <a:xfrm>
                  <a:off x="1062" y="3746"/>
                  <a:ext cx="566" cy="304"/>
                </a:xfrm>
                <a:custGeom>
                  <a:avLst/>
                  <a:gdLst/>
                  <a:ahLst/>
                  <a:cxnLst>
                    <a:cxn ang="0">
                      <a:pos x="8" y="384"/>
                    </a:cxn>
                    <a:cxn ang="0">
                      <a:pos x="849" y="666"/>
                    </a:cxn>
                    <a:cxn ang="0">
                      <a:pos x="842" y="863"/>
                    </a:cxn>
                    <a:cxn ang="0">
                      <a:pos x="51" y="572"/>
                    </a:cxn>
                    <a:cxn ang="0">
                      <a:pos x="0" y="595"/>
                    </a:cxn>
                    <a:cxn ang="0">
                      <a:pos x="849" y="913"/>
                    </a:cxn>
                    <a:cxn ang="0">
                      <a:pos x="1698" y="413"/>
                    </a:cxn>
                    <a:cxn ang="0">
                      <a:pos x="1698" y="246"/>
                    </a:cxn>
                    <a:cxn ang="0">
                      <a:pos x="849" y="0"/>
                    </a:cxn>
                    <a:cxn ang="0">
                      <a:pos x="8" y="384"/>
                    </a:cxn>
                  </a:cxnLst>
                  <a:rect l="0" t="0" r="r" b="b"/>
                  <a:pathLst>
                    <a:path w="1698" h="913">
                      <a:moveTo>
                        <a:pt x="8" y="384"/>
                      </a:moveTo>
                      <a:lnTo>
                        <a:pt x="849" y="666"/>
                      </a:lnTo>
                      <a:lnTo>
                        <a:pt x="842" y="863"/>
                      </a:lnTo>
                      <a:lnTo>
                        <a:pt x="51" y="572"/>
                      </a:lnTo>
                      <a:lnTo>
                        <a:pt x="0" y="595"/>
                      </a:lnTo>
                      <a:lnTo>
                        <a:pt x="849" y="913"/>
                      </a:lnTo>
                      <a:lnTo>
                        <a:pt x="1698" y="413"/>
                      </a:lnTo>
                      <a:lnTo>
                        <a:pt x="1698" y="246"/>
                      </a:lnTo>
                      <a:lnTo>
                        <a:pt x="849" y="0"/>
                      </a:lnTo>
                      <a:lnTo>
                        <a:pt x="8" y="384"/>
                      </a:lnTo>
                      <a:close/>
                    </a:path>
                  </a:pathLst>
                </a:custGeom>
                <a:solidFill>
                  <a:srgbClr val="400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" name="Freeform 12"/>
                <p:cNvSpPr>
                  <a:spLocks/>
                </p:cNvSpPr>
                <p:nvPr/>
              </p:nvSpPr>
              <p:spPr bwMode="auto">
                <a:xfrm>
                  <a:off x="1349" y="3832"/>
                  <a:ext cx="270" cy="206"/>
                </a:xfrm>
                <a:custGeom>
                  <a:avLst/>
                  <a:gdLst/>
                  <a:ahLst/>
                  <a:cxnLst>
                    <a:cxn ang="0">
                      <a:pos x="10" y="411"/>
                    </a:cxn>
                    <a:cxn ang="0">
                      <a:pos x="0" y="619"/>
                    </a:cxn>
                    <a:cxn ang="0">
                      <a:pos x="808" y="151"/>
                    </a:cxn>
                    <a:cxn ang="0">
                      <a:pos x="808" y="0"/>
                    </a:cxn>
                    <a:cxn ang="0">
                      <a:pos x="10" y="411"/>
                    </a:cxn>
                  </a:cxnLst>
                  <a:rect l="0" t="0" r="r" b="b"/>
                  <a:pathLst>
                    <a:path w="808" h="619">
                      <a:moveTo>
                        <a:pt x="10" y="411"/>
                      </a:moveTo>
                      <a:lnTo>
                        <a:pt x="0" y="619"/>
                      </a:lnTo>
                      <a:lnTo>
                        <a:pt x="808" y="151"/>
                      </a:lnTo>
                      <a:lnTo>
                        <a:pt x="808" y="0"/>
                      </a:lnTo>
                      <a:lnTo>
                        <a:pt x="10" y="411"/>
                      </a:lnTo>
                      <a:close/>
                    </a:path>
                  </a:pathLst>
                </a:custGeom>
                <a:solidFill>
                  <a:srgbClr val="600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2" name="Group 13"/>
              <p:cNvGrpSpPr>
                <a:grpSpLocks/>
              </p:cNvGrpSpPr>
              <p:nvPr/>
            </p:nvGrpSpPr>
            <p:grpSpPr bwMode="auto">
              <a:xfrm>
                <a:off x="1014" y="3672"/>
                <a:ext cx="565" cy="304"/>
                <a:chOff x="1014" y="3672"/>
                <a:chExt cx="565" cy="304"/>
              </a:xfrm>
            </p:grpSpPr>
            <p:sp>
              <p:nvSpPr>
                <p:cNvPr id="103" name="Freeform 14"/>
                <p:cNvSpPr>
                  <a:spLocks/>
                </p:cNvSpPr>
                <p:nvPr/>
              </p:nvSpPr>
              <p:spPr bwMode="auto">
                <a:xfrm>
                  <a:off x="1030" y="3790"/>
                  <a:ext cx="295" cy="177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0" y="227"/>
                    </a:cxn>
                    <a:cxn ang="0">
                      <a:pos x="803" y="531"/>
                    </a:cxn>
                    <a:cxn ang="0">
                      <a:pos x="885" y="251"/>
                    </a:cxn>
                    <a:cxn ang="0">
                      <a:pos x="77" y="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885" h="531">
                      <a:moveTo>
                        <a:pt x="0" y="28"/>
                      </a:moveTo>
                      <a:lnTo>
                        <a:pt x="0" y="227"/>
                      </a:lnTo>
                      <a:lnTo>
                        <a:pt x="803" y="531"/>
                      </a:lnTo>
                      <a:lnTo>
                        <a:pt x="885" y="251"/>
                      </a:lnTo>
                      <a:lnTo>
                        <a:pt x="77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" name="Freeform 15"/>
                <p:cNvSpPr>
                  <a:spLocks/>
                </p:cNvSpPr>
                <p:nvPr/>
              </p:nvSpPr>
              <p:spPr bwMode="auto">
                <a:xfrm>
                  <a:off x="1014" y="3672"/>
                  <a:ext cx="565" cy="304"/>
                </a:xfrm>
                <a:custGeom>
                  <a:avLst/>
                  <a:gdLst/>
                  <a:ahLst/>
                  <a:cxnLst>
                    <a:cxn ang="0">
                      <a:pos x="7" y="383"/>
                    </a:cxn>
                    <a:cxn ang="0">
                      <a:pos x="848" y="666"/>
                    </a:cxn>
                    <a:cxn ang="0">
                      <a:pos x="840" y="862"/>
                    </a:cxn>
                    <a:cxn ang="0">
                      <a:pos x="50" y="572"/>
                    </a:cxn>
                    <a:cxn ang="0">
                      <a:pos x="0" y="594"/>
                    </a:cxn>
                    <a:cxn ang="0">
                      <a:pos x="848" y="913"/>
                    </a:cxn>
                    <a:cxn ang="0">
                      <a:pos x="1697" y="413"/>
                    </a:cxn>
                    <a:cxn ang="0">
                      <a:pos x="1697" y="246"/>
                    </a:cxn>
                    <a:cxn ang="0">
                      <a:pos x="848" y="0"/>
                    </a:cxn>
                    <a:cxn ang="0">
                      <a:pos x="7" y="383"/>
                    </a:cxn>
                  </a:cxnLst>
                  <a:rect l="0" t="0" r="r" b="b"/>
                  <a:pathLst>
                    <a:path w="1697" h="913">
                      <a:moveTo>
                        <a:pt x="7" y="383"/>
                      </a:moveTo>
                      <a:lnTo>
                        <a:pt x="848" y="666"/>
                      </a:lnTo>
                      <a:lnTo>
                        <a:pt x="840" y="862"/>
                      </a:lnTo>
                      <a:lnTo>
                        <a:pt x="50" y="572"/>
                      </a:lnTo>
                      <a:lnTo>
                        <a:pt x="0" y="594"/>
                      </a:lnTo>
                      <a:lnTo>
                        <a:pt x="848" y="913"/>
                      </a:lnTo>
                      <a:lnTo>
                        <a:pt x="1697" y="413"/>
                      </a:lnTo>
                      <a:lnTo>
                        <a:pt x="1697" y="246"/>
                      </a:lnTo>
                      <a:lnTo>
                        <a:pt x="848" y="0"/>
                      </a:lnTo>
                      <a:lnTo>
                        <a:pt x="7" y="383"/>
                      </a:lnTo>
                      <a:close/>
                    </a:path>
                  </a:pathLst>
                </a:custGeom>
                <a:solidFill>
                  <a:srgbClr val="402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" name="Freeform 16"/>
                <p:cNvSpPr>
                  <a:spLocks/>
                </p:cNvSpPr>
                <p:nvPr/>
              </p:nvSpPr>
              <p:spPr bwMode="auto">
                <a:xfrm>
                  <a:off x="1301" y="3757"/>
                  <a:ext cx="269" cy="207"/>
                </a:xfrm>
                <a:custGeom>
                  <a:avLst/>
                  <a:gdLst/>
                  <a:ahLst/>
                  <a:cxnLst>
                    <a:cxn ang="0">
                      <a:pos x="10" y="412"/>
                    </a:cxn>
                    <a:cxn ang="0">
                      <a:pos x="0" y="620"/>
                    </a:cxn>
                    <a:cxn ang="0">
                      <a:pos x="808" y="151"/>
                    </a:cxn>
                    <a:cxn ang="0">
                      <a:pos x="808" y="0"/>
                    </a:cxn>
                    <a:cxn ang="0">
                      <a:pos x="10" y="412"/>
                    </a:cxn>
                  </a:cxnLst>
                  <a:rect l="0" t="0" r="r" b="b"/>
                  <a:pathLst>
                    <a:path w="808" h="620">
                      <a:moveTo>
                        <a:pt x="10" y="412"/>
                      </a:moveTo>
                      <a:lnTo>
                        <a:pt x="0" y="620"/>
                      </a:lnTo>
                      <a:lnTo>
                        <a:pt x="808" y="151"/>
                      </a:lnTo>
                      <a:lnTo>
                        <a:pt x="808" y="0"/>
                      </a:lnTo>
                      <a:lnTo>
                        <a:pt x="10" y="412"/>
                      </a:lnTo>
                      <a:close/>
                    </a:path>
                  </a:pathLst>
                </a:custGeom>
                <a:solidFill>
                  <a:srgbClr val="603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0" name="Group 17"/>
            <p:cNvGrpSpPr>
              <a:grpSpLocks/>
            </p:cNvGrpSpPr>
            <p:nvPr/>
          </p:nvGrpSpPr>
          <p:grpSpPr bwMode="auto">
            <a:xfrm>
              <a:off x="682" y="3199"/>
              <a:ext cx="880" cy="626"/>
              <a:chOff x="682" y="3199"/>
              <a:chExt cx="880" cy="626"/>
            </a:xfrm>
          </p:grpSpPr>
          <p:sp>
            <p:nvSpPr>
              <p:cNvPr id="94" name="Freeform 18"/>
              <p:cNvSpPr>
                <a:spLocks/>
              </p:cNvSpPr>
              <p:nvPr/>
            </p:nvSpPr>
            <p:spPr bwMode="auto">
              <a:xfrm>
                <a:off x="682" y="3199"/>
                <a:ext cx="880" cy="626"/>
              </a:xfrm>
              <a:custGeom>
                <a:avLst/>
                <a:gdLst/>
                <a:ahLst/>
                <a:cxnLst>
                  <a:cxn ang="0">
                    <a:pos x="1132" y="51"/>
                  </a:cxn>
                  <a:cxn ang="0">
                    <a:pos x="905" y="208"/>
                  </a:cxn>
                  <a:cxn ang="0">
                    <a:pos x="705" y="312"/>
                  </a:cxn>
                  <a:cxn ang="0">
                    <a:pos x="661" y="333"/>
                  </a:cxn>
                  <a:cxn ang="0">
                    <a:pos x="618" y="383"/>
                  </a:cxn>
                  <a:cxn ang="0">
                    <a:pos x="597" y="477"/>
                  </a:cxn>
                  <a:cxn ang="0">
                    <a:pos x="604" y="572"/>
                  </a:cxn>
                  <a:cxn ang="0">
                    <a:pos x="631" y="1037"/>
                  </a:cxn>
                  <a:cxn ang="0">
                    <a:pos x="624" y="1124"/>
                  </a:cxn>
                  <a:cxn ang="0">
                    <a:pos x="617" y="1188"/>
                  </a:cxn>
                  <a:cxn ang="0">
                    <a:pos x="583" y="1224"/>
                  </a:cxn>
                  <a:cxn ang="0">
                    <a:pos x="532" y="1245"/>
                  </a:cxn>
                  <a:cxn ang="0">
                    <a:pos x="347" y="1398"/>
                  </a:cxn>
                  <a:cxn ang="0">
                    <a:pos x="7" y="1609"/>
                  </a:cxn>
                  <a:cxn ang="0">
                    <a:pos x="0" y="1739"/>
                  </a:cxn>
                  <a:cxn ang="0">
                    <a:pos x="66" y="1812"/>
                  </a:cxn>
                  <a:cxn ang="0">
                    <a:pos x="146" y="1863"/>
                  </a:cxn>
                  <a:cxn ang="0">
                    <a:pos x="261" y="1877"/>
                  </a:cxn>
                  <a:cxn ang="0">
                    <a:pos x="965" y="1544"/>
                  </a:cxn>
                  <a:cxn ang="0">
                    <a:pos x="1185" y="1572"/>
                  </a:cxn>
                  <a:cxn ang="0">
                    <a:pos x="1197" y="1660"/>
                  </a:cxn>
                  <a:cxn ang="0">
                    <a:pos x="1241" y="1754"/>
                  </a:cxn>
                  <a:cxn ang="0">
                    <a:pos x="1305" y="1820"/>
                  </a:cxn>
                  <a:cxn ang="0">
                    <a:pos x="1429" y="1826"/>
                  </a:cxn>
                  <a:cxn ang="0">
                    <a:pos x="2016" y="1682"/>
                  </a:cxn>
                  <a:cxn ang="0">
                    <a:pos x="2364" y="1609"/>
                  </a:cxn>
                  <a:cxn ang="0">
                    <a:pos x="2546" y="1514"/>
                  </a:cxn>
                  <a:cxn ang="0">
                    <a:pos x="2619" y="1464"/>
                  </a:cxn>
                  <a:cxn ang="0">
                    <a:pos x="2640" y="1298"/>
                  </a:cxn>
                  <a:cxn ang="0">
                    <a:pos x="2613" y="1232"/>
                  </a:cxn>
                  <a:cxn ang="0">
                    <a:pos x="2576" y="1131"/>
                  </a:cxn>
                  <a:cxn ang="0">
                    <a:pos x="2576" y="1029"/>
                  </a:cxn>
                  <a:cxn ang="0">
                    <a:pos x="2408" y="413"/>
                  </a:cxn>
                  <a:cxn ang="0">
                    <a:pos x="2372" y="289"/>
                  </a:cxn>
                  <a:cxn ang="0">
                    <a:pos x="2277" y="159"/>
                  </a:cxn>
                  <a:cxn ang="0">
                    <a:pos x="2189" y="86"/>
                  </a:cxn>
                  <a:cxn ang="0">
                    <a:pos x="2126" y="64"/>
                  </a:cxn>
                  <a:cxn ang="0">
                    <a:pos x="2029" y="74"/>
                  </a:cxn>
                  <a:cxn ang="0">
                    <a:pos x="1862" y="31"/>
                  </a:cxn>
                  <a:cxn ang="0">
                    <a:pos x="1775" y="24"/>
                  </a:cxn>
                  <a:cxn ang="0">
                    <a:pos x="1662" y="0"/>
                  </a:cxn>
                  <a:cxn ang="0">
                    <a:pos x="1618" y="50"/>
                  </a:cxn>
                  <a:cxn ang="0">
                    <a:pos x="1132" y="51"/>
                  </a:cxn>
                </a:cxnLst>
                <a:rect l="0" t="0" r="r" b="b"/>
                <a:pathLst>
                  <a:path w="2640" h="1877">
                    <a:moveTo>
                      <a:pt x="1132" y="51"/>
                    </a:moveTo>
                    <a:lnTo>
                      <a:pt x="905" y="208"/>
                    </a:lnTo>
                    <a:lnTo>
                      <a:pt x="705" y="312"/>
                    </a:lnTo>
                    <a:lnTo>
                      <a:pt x="661" y="333"/>
                    </a:lnTo>
                    <a:lnTo>
                      <a:pt x="618" y="383"/>
                    </a:lnTo>
                    <a:lnTo>
                      <a:pt x="597" y="477"/>
                    </a:lnTo>
                    <a:lnTo>
                      <a:pt x="604" y="572"/>
                    </a:lnTo>
                    <a:lnTo>
                      <a:pt x="631" y="1037"/>
                    </a:lnTo>
                    <a:lnTo>
                      <a:pt x="624" y="1124"/>
                    </a:lnTo>
                    <a:lnTo>
                      <a:pt x="617" y="1188"/>
                    </a:lnTo>
                    <a:lnTo>
                      <a:pt x="583" y="1224"/>
                    </a:lnTo>
                    <a:lnTo>
                      <a:pt x="532" y="1245"/>
                    </a:lnTo>
                    <a:lnTo>
                      <a:pt x="347" y="1398"/>
                    </a:lnTo>
                    <a:lnTo>
                      <a:pt x="7" y="1609"/>
                    </a:lnTo>
                    <a:lnTo>
                      <a:pt x="0" y="1739"/>
                    </a:lnTo>
                    <a:lnTo>
                      <a:pt x="66" y="1812"/>
                    </a:lnTo>
                    <a:lnTo>
                      <a:pt x="146" y="1863"/>
                    </a:lnTo>
                    <a:lnTo>
                      <a:pt x="261" y="1877"/>
                    </a:lnTo>
                    <a:lnTo>
                      <a:pt x="965" y="1544"/>
                    </a:lnTo>
                    <a:lnTo>
                      <a:pt x="1185" y="1572"/>
                    </a:lnTo>
                    <a:lnTo>
                      <a:pt x="1197" y="1660"/>
                    </a:lnTo>
                    <a:lnTo>
                      <a:pt x="1241" y="1754"/>
                    </a:lnTo>
                    <a:lnTo>
                      <a:pt x="1305" y="1820"/>
                    </a:lnTo>
                    <a:lnTo>
                      <a:pt x="1429" y="1826"/>
                    </a:lnTo>
                    <a:lnTo>
                      <a:pt x="2016" y="1682"/>
                    </a:lnTo>
                    <a:lnTo>
                      <a:pt x="2364" y="1609"/>
                    </a:lnTo>
                    <a:lnTo>
                      <a:pt x="2546" y="1514"/>
                    </a:lnTo>
                    <a:lnTo>
                      <a:pt x="2619" y="1464"/>
                    </a:lnTo>
                    <a:lnTo>
                      <a:pt x="2640" y="1298"/>
                    </a:lnTo>
                    <a:lnTo>
                      <a:pt x="2613" y="1232"/>
                    </a:lnTo>
                    <a:lnTo>
                      <a:pt x="2576" y="1131"/>
                    </a:lnTo>
                    <a:lnTo>
                      <a:pt x="2576" y="1029"/>
                    </a:lnTo>
                    <a:lnTo>
                      <a:pt x="2408" y="413"/>
                    </a:lnTo>
                    <a:lnTo>
                      <a:pt x="2372" y="289"/>
                    </a:lnTo>
                    <a:lnTo>
                      <a:pt x="2277" y="159"/>
                    </a:lnTo>
                    <a:lnTo>
                      <a:pt x="2189" y="86"/>
                    </a:lnTo>
                    <a:lnTo>
                      <a:pt x="2126" y="64"/>
                    </a:lnTo>
                    <a:lnTo>
                      <a:pt x="2029" y="74"/>
                    </a:lnTo>
                    <a:lnTo>
                      <a:pt x="1862" y="31"/>
                    </a:lnTo>
                    <a:lnTo>
                      <a:pt x="1775" y="24"/>
                    </a:lnTo>
                    <a:lnTo>
                      <a:pt x="1662" y="0"/>
                    </a:lnTo>
                    <a:lnTo>
                      <a:pt x="1618" y="50"/>
                    </a:lnTo>
                    <a:lnTo>
                      <a:pt x="1132" y="51"/>
                    </a:lnTo>
                    <a:close/>
                  </a:path>
                </a:pathLst>
              </a:custGeom>
              <a:solidFill>
                <a:srgbClr val="004040"/>
              </a:solidFill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19"/>
              <p:cNvSpPr>
                <a:spLocks/>
              </p:cNvSpPr>
              <p:nvPr/>
            </p:nvSpPr>
            <p:spPr bwMode="auto">
              <a:xfrm>
                <a:off x="1079" y="3271"/>
                <a:ext cx="114" cy="3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6" y="210"/>
                  </a:cxn>
                  <a:cxn ang="0">
                    <a:pos x="132" y="352"/>
                  </a:cxn>
                  <a:cxn ang="0">
                    <a:pos x="159" y="438"/>
                  </a:cxn>
                  <a:cxn ang="0">
                    <a:pos x="188" y="504"/>
                  </a:cxn>
                  <a:cxn ang="0">
                    <a:pos x="195" y="576"/>
                  </a:cxn>
                  <a:cxn ang="0">
                    <a:pos x="210" y="722"/>
                  </a:cxn>
                  <a:cxn ang="0">
                    <a:pos x="271" y="1134"/>
                  </a:cxn>
                  <a:cxn ang="0">
                    <a:pos x="246" y="685"/>
                  </a:cxn>
                  <a:cxn ang="0">
                    <a:pos x="239" y="547"/>
                  </a:cxn>
                  <a:cxn ang="0">
                    <a:pos x="261" y="467"/>
                  </a:cxn>
                  <a:cxn ang="0">
                    <a:pos x="283" y="385"/>
                  </a:cxn>
                  <a:cxn ang="0">
                    <a:pos x="300" y="317"/>
                  </a:cxn>
                  <a:cxn ang="0">
                    <a:pos x="333" y="185"/>
                  </a:cxn>
                  <a:cxn ang="0">
                    <a:pos x="344" y="28"/>
                  </a:cxn>
                  <a:cxn ang="0">
                    <a:pos x="0" y="0"/>
                  </a:cxn>
                </a:cxnLst>
                <a:rect l="0" t="0" r="r" b="b"/>
                <a:pathLst>
                  <a:path w="344" h="1134">
                    <a:moveTo>
                      <a:pt x="0" y="0"/>
                    </a:moveTo>
                    <a:lnTo>
                      <a:pt x="66" y="210"/>
                    </a:lnTo>
                    <a:lnTo>
                      <a:pt x="132" y="352"/>
                    </a:lnTo>
                    <a:lnTo>
                      <a:pt x="159" y="438"/>
                    </a:lnTo>
                    <a:lnTo>
                      <a:pt x="188" y="504"/>
                    </a:lnTo>
                    <a:lnTo>
                      <a:pt x="195" y="576"/>
                    </a:lnTo>
                    <a:lnTo>
                      <a:pt x="210" y="722"/>
                    </a:lnTo>
                    <a:lnTo>
                      <a:pt x="271" y="1134"/>
                    </a:lnTo>
                    <a:lnTo>
                      <a:pt x="246" y="685"/>
                    </a:lnTo>
                    <a:lnTo>
                      <a:pt x="239" y="547"/>
                    </a:lnTo>
                    <a:lnTo>
                      <a:pt x="261" y="467"/>
                    </a:lnTo>
                    <a:lnTo>
                      <a:pt x="283" y="385"/>
                    </a:lnTo>
                    <a:lnTo>
                      <a:pt x="300" y="317"/>
                    </a:lnTo>
                    <a:lnTo>
                      <a:pt x="333" y="185"/>
                    </a:lnTo>
                    <a:lnTo>
                      <a:pt x="344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6" name="Group 20"/>
              <p:cNvGrpSpPr>
                <a:grpSpLocks/>
              </p:cNvGrpSpPr>
              <p:nvPr/>
            </p:nvGrpSpPr>
            <p:grpSpPr bwMode="auto">
              <a:xfrm>
                <a:off x="690" y="3211"/>
                <a:ext cx="859" cy="600"/>
                <a:chOff x="690" y="3211"/>
                <a:chExt cx="859" cy="600"/>
              </a:xfrm>
            </p:grpSpPr>
            <p:sp>
              <p:nvSpPr>
                <p:cNvPr id="97" name="Freeform 21"/>
                <p:cNvSpPr>
                  <a:spLocks/>
                </p:cNvSpPr>
                <p:nvPr/>
              </p:nvSpPr>
              <p:spPr bwMode="auto">
                <a:xfrm>
                  <a:off x="1167" y="3211"/>
                  <a:ext cx="209" cy="455"/>
                </a:xfrm>
                <a:custGeom>
                  <a:avLst/>
                  <a:gdLst/>
                  <a:ahLst/>
                  <a:cxnLst>
                    <a:cxn ang="0">
                      <a:pos x="234" y="0"/>
                    </a:cxn>
                    <a:cxn ang="0">
                      <a:pos x="450" y="61"/>
                    </a:cxn>
                    <a:cxn ang="0">
                      <a:pos x="547" y="61"/>
                    </a:cxn>
                    <a:cxn ang="0">
                      <a:pos x="625" y="61"/>
                    </a:cxn>
                    <a:cxn ang="0">
                      <a:pos x="577" y="163"/>
                    </a:cxn>
                    <a:cxn ang="0">
                      <a:pos x="557" y="313"/>
                    </a:cxn>
                    <a:cxn ang="0">
                      <a:pos x="561" y="487"/>
                    </a:cxn>
                    <a:cxn ang="0">
                      <a:pos x="567" y="652"/>
                    </a:cxn>
                    <a:cxn ang="0">
                      <a:pos x="600" y="773"/>
                    </a:cxn>
                    <a:cxn ang="0">
                      <a:pos x="547" y="981"/>
                    </a:cxn>
                    <a:cxn ang="0">
                      <a:pos x="547" y="1078"/>
                    </a:cxn>
                    <a:cxn ang="0">
                      <a:pos x="581" y="1165"/>
                    </a:cxn>
                    <a:cxn ang="0">
                      <a:pos x="572" y="1209"/>
                    </a:cxn>
                    <a:cxn ang="0">
                      <a:pos x="476" y="1252"/>
                    </a:cxn>
                    <a:cxn ang="0">
                      <a:pos x="148" y="1321"/>
                    </a:cxn>
                    <a:cxn ang="0">
                      <a:pos x="28" y="1364"/>
                    </a:cxn>
                    <a:cxn ang="0">
                      <a:pos x="28" y="1199"/>
                    </a:cxn>
                    <a:cxn ang="0">
                      <a:pos x="0" y="727"/>
                    </a:cxn>
                    <a:cxn ang="0">
                      <a:pos x="42" y="609"/>
                    </a:cxn>
                    <a:cxn ang="0">
                      <a:pos x="100" y="357"/>
                    </a:cxn>
                    <a:cxn ang="0">
                      <a:pos x="153" y="211"/>
                    </a:cxn>
                    <a:cxn ang="0">
                      <a:pos x="234" y="0"/>
                    </a:cxn>
                  </a:cxnLst>
                  <a:rect l="0" t="0" r="r" b="b"/>
                  <a:pathLst>
                    <a:path w="625" h="1364">
                      <a:moveTo>
                        <a:pt x="234" y="0"/>
                      </a:moveTo>
                      <a:lnTo>
                        <a:pt x="450" y="61"/>
                      </a:lnTo>
                      <a:lnTo>
                        <a:pt x="547" y="61"/>
                      </a:lnTo>
                      <a:lnTo>
                        <a:pt x="625" y="61"/>
                      </a:lnTo>
                      <a:lnTo>
                        <a:pt x="577" y="163"/>
                      </a:lnTo>
                      <a:lnTo>
                        <a:pt x="557" y="313"/>
                      </a:lnTo>
                      <a:lnTo>
                        <a:pt x="561" y="487"/>
                      </a:lnTo>
                      <a:lnTo>
                        <a:pt x="567" y="652"/>
                      </a:lnTo>
                      <a:lnTo>
                        <a:pt x="600" y="773"/>
                      </a:lnTo>
                      <a:lnTo>
                        <a:pt x="547" y="981"/>
                      </a:lnTo>
                      <a:lnTo>
                        <a:pt x="547" y="1078"/>
                      </a:lnTo>
                      <a:lnTo>
                        <a:pt x="581" y="1165"/>
                      </a:lnTo>
                      <a:lnTo>
                        <a:pt x="572" y="1209"/>
                      </a:lnTo>
                      <a:lnTo>
                        <a:pt x="476" y="1252"/>
                      </a:lnTo>
                      <a:lnTo>
                        <a:pt x="148" y="1321"/>
                      </a:lnTo>
                      <a:lnTo>
                        <a:pt x="28" y="1364"/>
                      </a:lnTo>
                      <a:lnTo>
                        <a:pt x="28" y="1199"/>
                      </a:lnTo>
                      <a:lnTo>
                        <a:pt x="0" y="727"/>
                      </a:lnTo>
                      <a:lnTo>
                        <a:pt x="42" y="609"/>
                      </a:lnTo>
                      <a:lnTo>
                        <a:pt x="100" y="357"/>
                      </a:lnTo>
                      <a:lnTo>
                        <a:pt x="153" y="211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0060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auto">
                <a:xfrm>
                  <a:off x="921" y="3227"/>
                  <a:ext cx="245" cy="489"/>
                </a:xfrm>
                <a:custGeom>
                  <a:avLst/>
                  <a:gdLst/>
                  <a:ahLst/>
                  <a:cxnLst>
                    <a:cxn ang="0">
                      <a:pos x="0" y="264"/>
                    </a:cxn>
                    <a:cxn ang="0">
                      <a:pos x="95" y="221"/>
                    </a:cxn>
                    <a:cxn ang="0">
                      <a:pos x="201" y="151"/>
                    </a:cxn>
                    <a:cxn ang="0">
                      <a:pos x="318" y="93"/>
                    </a:cxn>
                    <a:cxn ang="0">
                      <a:pos x="356" y="64"/>
                    </a:cxn>
                    <a:cxn ang="0">
                      <a:pos x="414" y="0"/>
                    </a:cxn>
                    <a:cxn ang="0">
                      <a:pos x="443" y="25"/>
                    </a:cxn>
                    <a:cxn ang="0">
                      <a:pos x="453" y="209"/>
                    </a:cxn>
                    <a:cxn ang="0">
                      <a:pos x="496" y="324"/>
                    </a:cxn>
                    <a:cxn ang="0">
                      <a:pos x="556" y="465"/>
                    </a:cxn>
                    <a:cxn ang="0">
                      <a:pos x="618" y="606"/>
                    </a:cxn>
                    <a:cxn ang="0">
                      <a:pos x="632" y="673"/>
                    </a:cxn>
                    <a:cxn ang="0">
                      <a:pos x="639" y="789"/>
                    </a:cxn>
                    <a:cxn ang="0">
                      <a:pos x="669" y="970"/>
                    </a:cxn>
                    <a:cxn ang="0">
                      <a:pos x="710" y="1215"/>
                    </a:cxn>
                    <a:cxn ang="0">
                      <a:pos x="735" y="1344"/>
                    </a:cxn>
                    <a:cxn ang="0">
                      <a:pos x="604" y="1364"/>
                    </a:cxn>
                    <a:cxn ang="0">
                      <a:pos x="506" y="1383"/>
                    </a:cxn>
                    <a:cxn ang="0">
                      <a:pos x="472" y="1466"/>
                    </a:cxn>
                    <a:cxn ang="0">
                      <a:pos x="303" y="1443"/>
                    </a:cxn>
                    <a:cxn ang="0">
                      <a:pos x="328" y="1204"/>
                    </a:cxn>
                    <a:cxn ang="0">
                      <a:pos x="264" y="1041"/>
                    </a:cxn>
                    <a:cxn ang="0">
                      <a:pos x="213" y="899"/>
                    </a:cxn>
                    <a:cxn ang="0">
                      <a:pos x="241" y="703"/>
                    </a:cxn>
                    <a:cxn ang="0">
                      <a:pos x="128" y="478"/>
                    </a:cxn>
                    <a:cxn ang="0">
                      <a:pos x="74" y="417"/>
                    </a:cxn>
                    <a:cxn ang="0">
                      <a:pos x="0" y="264"/>
                    </a:cxn>
                  </a:cxnLst>
                  <a:rect l="0" t="0" r="r" b="b"/>
                  <a:pathLst>
                    <a:path w="735" h="1466">
                      <a:moveTo>
                        <a:pt x="0" y="264"/>
                      </a:moveTo>
                      <a:lnTo>
                        <a:pt x="95" y="221"/>
                      </a:lnTo>
                      <a:lnTo>
                        <a:pt x="201" y="151"/>
                      </a:lnTo>
                      <a:lnTo>
                        <a:pt x="318" y="93"/>
                      </a:lnTo>
                      <a:lnTo>
                        <a:pt x="356" y="64"/>
                      </a:lnTo>
                      <a:lnTo>
                        <a:pt x="414" y="0"/>
                      </a:lnTo>
                      <a:lnTo>
                        <a:pt x="443" y="25"/>
                      </a:lnTo>
                      <a:lnTo>
                        <a:pt x="453" y="209"/>
                      </a:lnTo>
                      <a:lnTo>
                        <a:pt x="496" y="324"/>
                      </a:lnTo>
                      <a:lnTo>
                        <a:pt x="556" y="465"/>
                      </a:lnTo>
                      <a:lnTo>
                        <a:pt x="618" y="606"/>
                      </a:lnTo>
                      <a:lnTo>
                        <a:pt x="632" y="673"/>
                      </a:lnTo>
                      <a:lnTo>
                        <a:pt x="639" y="789"/>
                      </a:lnTo>
                      <a:lnTo>
                        <a:pt x="669" y="970"/>
                      </a:lnTo>
                      <a:lnTo>
                        <a:pt x="710" y="1215"/>
                      </a:lnTo>
                      <a:lnTo>
                        <a:pt x="735" y="1344"/>
                      </a:lnTo>
                      <a:lnTo>
                        <a:pt x="604" y="1364"/>
                      </a:lnTo>
                      <a:lnTo>
                        <a:pt x="506" y="1383"/>
                      </a:lnTo>
                      <a:lnTo>
                        <a:pt x="472" y="1466"/>
                      </a:lnTo>
                      <a:lnTo>
                        <a:pt x="303" y="1443"/>
                      </a:lnTo>
                      <a:lnTo>
                        <a:pt x="328" y="1204"/>
                      </a:lnTo>
                      <a:lnTo>
                        <a:pt x="264" y="1041"/>
                      </a:lnTo>
                      <a:lnTo>
                        <a:pt x="213" y="899"/>
                      </a:lnTo>
                      <a:lnTo>
                        <a:pt x="241" y="703"/>
                      </a:lnTo>
                      <a:lnTo>
                        <a:pt x="128" y="478"/>
                      </a:lnTo>
                      <a:lnTo>
                        <a:pt x="74" y="417"/>
                      </a:lnTo>
                      <a:lnTo>
                        <a:pt x="0" y="264"/>
                      </a:lnTo>
                      <a:close/>
                    </a:path>
                  </a:pathLst>
                </a:custGeom>
                <a:solidFill>
                  <a:srgbClr val="0060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auto">
                <a:xfrm>
                  <a:off x="690" y="3320"/>
                  <a:ext cx="317" cy="491"/>
                </a:xfrm>
                <a:custGeom>
                  <a:avLst/>
                  <a:gdLst/>
                  <a:ahLst/>
                  <a:cxnLst>
                    <a:cxn ang="0">
                      <a:pos x="639" y="0"/>
                    </a:cxn>
                    <a:cxn ang="0">
                      <a:pos x="602" y="87"/>
                    </a:cxn>
                    <a:cxn ang="0">
                      <a:pos x="609" y="152"/>
                    </a:cxn>
                    <a:cxn ang="0">
                      <a:pos x="632" y="246"/>
                    </a:cxn>
                    <a:cxn ang="0">
                      <a:pos x="639" y="371"/>
                    </a:cxn>
                    <a:cxn ang="0">
                      <a:pos x="635" y="640"/>
                    </a:cxn>
                    <a:cxn ang="0">
                      <a:pos x="737" y="665"/>
                    </a:cxn>
                    <a:cxn ang="0">
                      <a:pos x="815" y="762"/>
                    </a:cxn>
                    <a:cxn ang="0">
                      <a:pos x="728" y="732"/>
                    </a:cxn>
                    <a:cxn ang="0">
                      <a:pos x="630" y="707"/>
                    </a:cxn>
                    <a:cxn ang="0">
                      <a:pos x="610" y="771"/>
                    </a:cxn>
                    <a:cxn ang="0">
                      <a:pos x="688" y="766"/>
                    </a:cxn>
                    <a:cxn ang="0">
                      <a:pos x="772" y="780"/>
                    </a:cxn>
                    <a:cxn ang="0">
                      <a:pos x="806" y="810"/>
                    </a:cxn>
                    <a:cxn ang="0">
                      <a:pos x="697" y="819"/>
                    </a:cxn>
                    <a:cxn ang="0">
                      <a:pos x="630" y="815"/>
                    </a:cxn>
                    <a:cxn ang="0">
                      <a:pos x="621" y="833"/>
                    </a:cxn>
                    <a:cxn ang="0">
                      <a:pos x="688" y="843"/>
                    </a:cxn>
                    <a:cxn ang="0">
                      <a:pos x="772" y="897"/>
                    </a:cxn>
                    <a:cxn ang="0">
                      <a:pos x="786" y="969"/>
                    </a:cxn>
                    <a:cxn ang="0">
                      <a:pos x="737" y="921"/>
                    </a:cxn>
                    <a:cxn ang="0">
                      <a:pos x="621" y="882"/>
                    </a:cxn>
                    <a:cxn ang="0">
                      <a:pos x="582" y="882"/>
                    </a:cxn>
                    <a:cxn ang="0">
                      <a:pos x="273" y="1095"/>
                    </a:cxn>
                    <a:cxn ang="0">
                      <a:pos x="102" y="1202"/>
                    </a:cxn>
                    <a:cxn ang="0">
                      <a:pos x="11" y="1248"/>
                    </a:cxn>
                    <a:cxn ang="0">
                      <a:pos x="0" y="1288"/>
                    </a:cxn>
                    <a:cxn ang="0">
                      <a:pos x="50" y="1277"/>
                    </a:cxn>
                    <a:cxn ang="0">
                      <a:pos x="130" y="1284"/>
                    </a:cxn>
                    <a:cxn ang="0">
                      <a:pos x="181" y="1317"/>
                    </a:cxn>
                    <a:cxn ang="0">
                      <a:pos x="207" y="1368"/>
                    </a:cxn>
                    <a:cxn ang="0">
                      <a:pos x="221" y="1408"/>
                    </a:cxn>
                    <a:cxn ang="0">
                      <a:pos x="207" y="1473"/>
                    </a:cxn>
                    <a:cxn ang="0">
                      <a:pos x="255" y="1455"/>
                    </a:cxn>
                    <a:cxn ang="0">
                      <a:pos x="320" y="1382"/>
                    </a:cxn>
                    <a:cxn ang="0">
                      <a:pos x="422" y="1318"/>
                    </a:cxn>
                    <a:cxn ang="0">
                      <a:pos x="786" y="1148"/>
                    </a:cxn>
                    <a:cxn ang="0">
                      <a:pos x="820" y="1061"/>
                    </a:cxn>
                    <a:cxn ang="0">
                      <a:pos x="941" y="1017"/>
                    </a:cxn>
                    <a:cxn ang="0">
                      <a:pos x="951" y="868"/>
                    </a:cxn>
                    <a:cxn ang="0">
                      <a:pos x="902" y="742"/>
                    </a:cxn>
                    <a:cxn ang="0">
                      <a:pos x="834" y="640"/>
                    </a:cxn>
                    <a:cxn ang="0">
                      <a:pos x="849" y="514"/>
                    </a:cxn>
                    <a:cxn ang="0">
                      <a:pos x="849" y="399"/>
                    </a:cxn>
                    <a:cxn ang="0">
                      <a:pos x="762" y="224"/>
                    </a:cxn>
                    <a:cxn ang="0">
                      <a:pos x="693" y="137"/>
                    </a:cxn>
                    <a:cxn ang="0">
                      <a:pos x="639" y="0"/>
                    </a:cxn>
                  </a:cxnLst>
                  <a:rect l="0" t="0" r="r" b="b"/>
                  <a:pathLst>
                    <a:path w="951" h="1473">
                      <a:moveTo>
                        <a:pt x="639" y="0"/>
                      </a:moveTo>
                      <a:lnTo>
                        <a:pt x="602" y="87"/>
                      </a:lnTo>
                      <a:lnTo>
                        <a:pt x="609" y="152"/>
                      </a:lnTo>
                      <a:lnTo>
                        <a:pt x="632" y="246"/>
                      </a:lnTo>
                      <a:lnTo>
                        <a:pt x="639" y="371"/>
                      </a:lnTo>
                      <a:lnTo>
                        <a:pt x="635" y="640"/>
                      </a:lnTo>
                      <a:lnTo>
                        <a:pt x="737" y="665"/>
                      </a:lnTo>
                      <a:lnTo>
                        <a:pt x="815" y="762"/>
                      </a:lnTo>
                      <a:lnTo>
                        <a:pt x="728" y="732"/>
                      </a:lnTo>
                      <a:lnTo>
                        <a:pt x="630" y="707"/>
                      </a:lnTo>
                      <a:lnTo>
                        <a:pt x="610" y="771"/>
                      </a:lnTo>
                      <a:lnTo>
                        <a:pt x="688" y="766"/>
                      </a:lnTo>
                      <a:lnTo>
                        <a:pt x="772" y="780"/>
                      </a:lnTo>
                      <a:lnTo>
                        <a:pt x="806" y="810"/>
                      </a:lnTo>
                      <a:lnTo>
                        <a:pt x="697" y="819"/>
                      </a:lnTo>
                      <a:lnTo>
                        <a:pt x="630" y="815"/>
                      </a:lnTo>
                      <a:lnTo>
                        <a:pt x="621" y="833"/>
                      </a:lnTo>
                      <a:lnTo>
                        <a:pt x="688" y="843"/>
                      </a:lnTo>
                      <a:lnTo>
                        <a:pt x="772" y="897"/>
                      </a:lnTo>
                      <a:lnTo>
                        <a:pt x="786" y="969"/>
                      </a:lnTo>
                      <a:lnTo>
                        <a:pt x="737" y="921"/>
                      </a:lnTo>
                      <a:lnTo>
                        <a:pt x="621" y="882"/>
                      </a:lnTo>
                      <a:lnTo>
                        <a:pt x="582" y="882"/>
                      </a:lnTo>
                      <a:lnTo>
                        <a:pt x="273" y="1095"/>
                      </a:lnTo>
                      <a:lnTo>
                        <a:pt x="102" y="1202"/>
                      </a:lnTo>
                      <a:lnTo>
                        <a:pt x="11" y="1248"/>
                      </a:lnTo>
                      <a:lnTo>
                        <a:pt x="0" y="1288"/>
                      </a:lnTo>
                      <a:lnTo>
                        <a:pt x="50" y="1277"/>
                      </a:lnTo>
                      <a:lnTo>
                        <a:pt x="130" y="1284"/>
                      </a:lnTo>
                      <a:lnTo>
                        <a:pt x="181" y="1317"/>
                      </a:lnTo>
                      <a:lnTo>
                        <a:pt x="207" y="1368"/>
                      </a:lnTo>
                      <a:lnTo>
                        <a:pt x="221" y="1408"/>
                      </a:lnTo>
                      <a:lnTo>
                        <a:pt x="207" y="1473"/>
                      </a:lnTo>
                      <a:lnTo>
                        <a:pt x="255" y="1455"/>
                      </a:lnTo>
                      <a:lnTo>
                        <a:pt x="320" y="1382"/>
                      </a:lnTo>
                      <a:lnTo>
                        <a:pt x="422" y="1318"/>
                      </a:lnTo>
                      <a:lnTo>
                        <a:pt x="786" y="1148"/>
                      </a:lnTo>
                      <a:lnTo>
                        <a:pt x="820" y="1061"/>
                      </a:lnTo>
                      <a:lnTo>
                        <a:pt x="941" y="1017"/>
                      </a:lnTo>
                      <a:lnTo>
                        <a:pt x="951" y="868"/>
                      </a:lnTo>
                      <a:lnTo>
                        <a:pt x="902" y="742"/>
                      </a:lnTo>
                      <a:lnTo>
                        <a:pt x="834" y="640"/>
                      </a:lnTo>
                      <a:lnTo>
                        <a:pt x="849" y="514"/>
                      </a:lnTo>
                      <a:lnTo>
                        <a:pt x="849" y="399"/>
                      </a:lnTo>
                      <a:lnTo>
                        <a:pt x="762" y="224"/>
                      </a:lnTo>
                      <a:lnTo>
                        <a:pt x="693" y="137"/>
                      </a:lnTo>
                      <a:lnTo>
                        <a:pt x="639" y="0"/>
                      </a:lnTo>
                      <a:close/>
                    </a:path>
                  </a:pathLst>
                </a:custGeom>
                <a:solidFill>
                  <a:srgbClr val="0060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auto">
                <a:xfrm>
                  <a:off x="1085" y="3236"/>
                  <a:ext cx="464" cy="560"/>
                </a:xfrm>
                <a:custGeom>
                  <a:avLst/>
                  <a:gdLst/>
                  <a:ahLst/>
                  <a:cxnLst>
                    <a:cxn ang="0">
                      <a:pos x="79" y="1362"/>
                    </a:cxn>
                    <a:cxn ang="0">
                      <a:pos x="29" y="1381"/>
                    </a:cxn>
                    <a:cxn ang="0">
                      <a:pos x="0" y="1458"/>
                    </a:cxn>
                    <a:cxn ang="0">
                      <a:pos x="6" y="1528"/>
                    </a:cxn>
                    <a:cxn ang="0">
                      <a:pos x="35" y="1601"/>
                    </a:cxn>
                    <a:cxn ang="0">
                      <a:pos x="100" y="1679"/>
                    </a:cxn>
                    <a:cxn ang="0">
                      <a:pos x="227" y="1671"/>
                    </a:cxn>
                    <a:cxn ang="0">
                      <a:pos x="862" y="1521"/>
                    </a:cxn>
                    <a:cxn ang="0">
                      <a:pos x="1254" y="1429"/>
                    </a:cxn>
                    <a:cxn ang="0">
                      <a:pos x="1065" y="1341"/>
                    </a:cxn>
                    <a:cxn ang="0">
                      <a:pos x="968" y="1244"/>
                    </a:cxn>
                    <a:cxn ang="0">
                      <a:pos x="1052" y="1244"/>
                    </a:cxn>
                    <a:cxn ang="0">
                      <a:pos x="1166" y="1319"/>
                    </a:cxn>
                    <a:cxn ang="0">
                      <a:pos x="1298" y="1337"/>
                    </a:cxn>
                    <a:cxn ang="0">
                      <a:pos x="1188" y="1283"/>
                    </a:cxn>
                    <a:cxn ang="0">
                      <a:pos x="1081" y="1210"/>
                    </a:cxn>
                    <a:cxn ang="0">
                      <a:pos x="1218" y="1223"/>
                    </a:cxn>
                    <a:cxn ang="0">
                      <a:pos x="1341" y="1206"/>
                    </a:cxn>
                    <a:cxn ang="0">
                      <a:pos x="1239" y="1180"/>
                    </a:cxn>
                    <a:cxn ang="0">
                      <a:pos x="1105" y="1143"/>
                    </a:cxn>
                    <a:cxn ang="0">
                      <a:pos x="1163" y="1094"/>
                    </a:cxn>
                    <a:cxn ang="0">
                      <a:pos x="1276" y="1129"/>
                    </a:cxn>
                    <a:cxn ang="0">
                      <a:pos x="1392" y="1136"/>
                    </a:cxn>
                    <a:cxn ang="0">
                      <a:pos x="1312" y="1079"/>
                    </a:cxn>
                    <a:cxn ang="0">
                      <a:pos x="1253" y="1071"/>
                    </a:cxn>
                    <a:cxn ang="0">
                      <a:pos x="1192" y="1031"/>
                    </a:cxn>
                    <a:cxn ang="0">
                      <a:pos x="1323" y="964"/>
                    </a:cxn>
                    <a:cxn ang="0">
                      <a:pos x="1341" y="926"/>
                    </a:cxn>
                    <a:cxn ang="0">
                      <a:pos x="1298" y="737"/>
                    </a:cxn>
                    <a:cxn ang="0">
                      <a:pos x="1206" y="402"/>
                    </a:cxn>
                    <a:cxn ang="0">
                      <a:pos x="1148" y="296"/>
                    </a:cxn>
                    <a:cxn ang="0">
                      <a:pos x="1148" y="189"/>
                    </a:cxn>
                    <a:cxn ang="0">
                      <a:pos x="1052" y="92"/>
                    </a:cxn>
                    <a:cxn ang="0">
                      <a:pos x="950" y="0"/>
                    </a:cxn>
                    <a:cxn ang="0">
                      <a:pos x="877" y="16"/>
                    </a:cxn>
                    <a:cxn ang="0">
                      <a:pos x="838" y="175"/>
                    </a:cxn>
                    <a:cxn ang="0">
                      <a:pos x="833" y="442"/>
                    </a:cxn>
                    <a:cxn ang="0">
                      <a:pos x="891" y="625"/>
                    </a:cxn>
                    <a:cxn ang="0">
                      <a:pos x="939" y="838"/>
                    </a:cxn>
                    <a:cxn ang="0">
                      <a:pos x="964" y="974"/>
                    </a:cxn>
                    <a:cxn ang="0">
                      <a:pos x="934" y="1027"/>
                    </a:cxn>
                    <a:cxn ang="0">
                      <a:pos x="968" y="1061"/>
                    </a:cxn>
                    <a:cxn ang="0">
                      <a:pos x="930" y="1089"/>
                    </a:cxn>
                    <a:cxn ang="0">
                      <a:pos x="954" y="1119"/>
                    </a:cxn>
                    <a:cxn ang="0">
                      <a:pos x="872" y="1148"/>
                    </a:cxn>
                    <a:cxn ang="0">
                      <a:pos x="881" y="1181"/>
                    </a:cxn>
                    <a:cxn ang="0">
                      <a:pos x="727" y="1206"/>
                    </a:cxn>
                    <a:cxn ang="0">
                      <a:pos x="548" y="1260"/>
                    </a:cxn>
                    <a:cxn ang="0">
                      <a:pos x="359" y="1328"/>
                    </a:cxn>
                    <a:cxn ang="0">
                      <a:pos x="170" y="1353"/>
                    </a:cxn>
                    <a:cxn ang="0">
                      <a:pos x="79" y="1362"/>
                    </a:cxn>
                  </a:cxnLst>
                  <a:rect l="0" t="0" r="r" b="b"/>
                  <a:pathLst>
                    <a:path w="1392" h="1679">
                      <a:moveTo>
                        <a:pt x="79" y="1362"/>
                      </a:moveTo>
                      <a:lnTo>
                        <a:pt x="29" y="1381"/>
                      </a:lnTo>
                      <a:lnTo>
                        <a:pt x="0" y="1458"/>
                      </a:lnTo>
                      <a:lnTo>
                        <a:pt x="6" y="1528"/>
                      </a:lnTo>
                      <a:lnTo>
                        <a:pt x="35" y="1601"/>
                      </a:lnTo>
                      <a:lnTo>
                        <a:pt x="100" y="1679"/>
                      </a:lnTo>
                      <a:lnTo>
                        <a:pt x="227" y="1671"/>
                      </a:lnTo>
                      <a:lnTo>
                        <a:pt x="862" y="1521"/>
                      </a:lnTo>
                      <a:lnTo>
                        <a:pt x="1254" y="1429"/>
                      </a:lnTo>
                      <a:lnTo>
                        <a:pt x="1065" y="1341"/>
                      </a:lnTo>
                      <a:lnTo>
                        <a:pt x="968" y="1244"/>
                      </a:lnTo>
                      <a:lnTo>
                        <a:pt x="1052" y="1244"/>
                      </a:lnTo>
                      <a:lnTo>
                        <a:pt x="1166" y="1319"/>
                      </a:lnTo>
                      <a:lnTo>
                        <a:pt x="1298" y="1337"/>
                      </a:lnTo>
                      <a:lnTo>
                        <a:pt x="1188" y="1283"/>
                      </a:lnTo>
                      <a:lnTo>
                        <a:pt x="1081" y="1210"/>
                      </a:lnTo>
                      <a:lnTo>
                        <a:pt x="1218" y="1223"/>
                      </a:lnTo>
                      <a:lnTo>
                        <a:pt x="1341" y="1206"/>
                      </a:lnTo>
                      <a:lnTo>
                        <a:pt x="1239" y="1180"/>
                      </a:lnTo>
                      <a:lnTo>
                        <a:pt x="1105" y="1143"/>
                      </a:lnTo>
                      <a:lnTo>
                        <a:pt x="1163" y="1094"/>
                      </a:lnTo>
                      <a:lnTo>
                        <a:pt x="1276" y="1129"/>
                      </a:lnTo>
                      <a:lnTo>
                        <a:pt x="1392" y="1136"/>
                      </a:lnTo>
                      <a:lnTo>
                        <a:pt x="1312" y="1079"/>
                      </a:lnTo>
                      <a:lnTo>
                        <a:pt x="1253" y="1071"/>
                      </a:lnTo>
                      <a:lnTo>
                        <a:pt x="1192" y="1031"/>
                      </a:lnTo>
                      <a:lnTo>
                        <a:pt x="1323" y="964"/>
                      </a:lnTo>
                      <a:lnTo>
                        <a:pt x="1341" y="926"/>
                      </a:lnTo>
                      <a:lnTo>
                        <a:pt x="1298" y="737"/>
                      </a:lnTo>
                      <a:lnTo>
                        <a:pt x="1206" y="402"/>
                      </a:lnTo>
                      <a:lnTo>
                        <a:pt x="1148" y="296"/>
                      </a:lnTo>
                      <a:lnTo>
                        <a:pt x="1148" y="189"/>
                      </a:lnTo>
                      <a:lnTo>
                        <a:pt x="1052" y="92"/>
                      </a:lnTo>
                      <a:lnTo>
                        <a:pt x="950" y="0"/>
                      </a:lnTo>
                      <a:lnTo>
                        <a:pt x="877" y="16"/>
                      </a:lnTo>
                      <a:lnTo>
                        <a:pt x="838" y="175"/>
                      </a:lnTo>
                      <a:lnTo>
                        <a:pt x="833" y="442"/>
                      </a:lnTo>
                      <a:lnTo>
                        <a:pt x="891" y="625"/>
                      </a:lnTo>
                      <a:lnTo>
                        <a:pt x="939" y="838"/>
                      </a:lnTo>
                      <a:lnTo>
                        <a:pt x="964" y="974"/>
                      </a:lnTo>
                      <a:lnTo>
                        <a:pt x="934" y="1027"/>
                      </a:lnTo>
                      <a:lnTo>
                        <a:pt x="968" y="1061"/>
                      </a:lnTo>
                      <a:lnTo>
                        <a:pt x="930" y="1089"/>
                      </a:lnTo>
                      <a:lnTo>
                        <a:pt x="954" y="1119"/>
                      </a:lnTo>
                      <a:lnTo>
                        <a:pt x="872" y="1148"/>
                      </a:lnTo>
                      <a:lnTo>
                        <a:pt x="881" y="1181"/>
                      </a:lnTo>
                      <a:lnTo>
                        <a:pt x="727" y="1206"/>
                      </a:lnTo>
                      <a:lnTo>
                        <a:pt x="548" y="1260"/>
                      </a:lnTo>
                      <a:lnTo>
                        <a:pt x="359" y="1328"/>
                      </a:lnTo>
                      <a:lnTo>
                        <a:pt x="170" y="1353"/>
                      </a:lnTo>
                      <a:lnTo>
                        <a:pt x="79" y="1362"/>
                      </a:lnTo>
                      <a:close/>
                    </a:path>
                  </a:pathLst>
                </a:custGeom>
                <a:solidFill>
                  <a:srgbClr val="0060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1" name="Group 25"/>
            <p:cNvGrpSpPr>
              <a:grpSpLocks/>
            </p:cNvGrpSpPr>
            <p:nvPr/>
          </p:nvGrpSpPr>
          <p:grpSpPr bwMode="auto">
            <a:xfrm>
              <a:off x="558" y="3703"/>
              <a:ext cx="550" cy="234"/>
              <a:chOff x="558" y="3703"/>
              <a:chExt cx="550" cy="234"/>
            </a:xfrm>
          </p:grpSpPr>
          <p:grpSp>
            <p:nvGrpSpPr>
              <p:cNvPr id="65" name="Group 26"/>
              <p:cNvGrpSpPr>
                <a:grpSpLocks/>
              </p:cNvGrpSpPr>
              <p:nvPr/>
            </p:nvGrpSpPr>
            <p:grpSpPr bwMode="auto">
              <a:xfrm>
                <a:off x="814" y="3723"/>
                <a:ext cx="294" cy="117"/>
                <a:chOff x="814" y="3723"/>
                <a:chExt cx="294" cy="117"/>
              </a:xfrm>
            </p:grpSpPr>
            <p:sp>
              <p:nvSpPr>
                <p:cNvPr id="83" name="Freeform 27"/>
                <p:cNvSpPr>
                  <a:spLocks/>
                </p:cNvSpPr>
                <p:nvPr/>
              </p:nvSpPr>
              <p:spPr bwMode="auto">
                <a:xfrm>
                  <a:off x="814" y="3723"/>
                  <a:ext cx="294" cy="117"/>
                </a:xfrm>
                <a:custGeom>
                  <a:avLst/>
                  <a:gdLst/>
                  <a:ahLst/>
                  <a:cxnLst>
                    <a:cxn ang="0">
                      <a:pos x="794" y="7"/>
                    </a:cxn>
                    <a:cxn ang="0">
                      <a:pos x="759" y="31"/>
                    </a:cxn>
                    <a:cxn ang="0">
                      <a:pos x="689" y="20"/>
                    </a:cxn>
                    <a:cxn ang="0">
                      <a:pos x="596" y="14"/>
                    </a:cxn>
                    <a:cxn ang="0">
                      <a:pos x="542" y="3"/>
                    </a:cxn>
                    <a:cxn ang="0">
                      <a:pos x="486" y="0"/>
                    </a:cxn>
                    <a:cxn ang="0">
                      <a:pos x="402" y="6"/>
                    </a:cxn>
                    <a:cxn ang="0">
                      <a:pos x="310" y="3"/>
                    </a:cxn>
                    <a:cxn ang="0">
                      <a:pos x="231" y="3"/>
                    </a:cxn>
                    <a:cxn ang="0">
                      <a:pos x="197" y="0"/>
                    </a:cxn>
                    <a:cxn ang="0">
                      <a:pos x="111" y="7"/>
                    </a:cxn>
                    <a:cxn ang="0">
                      <a:pos x="81" y="13"/>
                    </a:cxn>
                    <a:cxn ang="0">
                      <a:pos x="62" y="26"/>
                    </a:cxn>
                    <a:cxn ang="0">
                      <a:pos x="50" y="37"/>
                    </a:cxn>
                    <a:cxn ang="0">
                      <a:pos x="73" y="43"/>
                    </a:cxn>
                    <a:cxn ang="0">
                      <a:pos x="127" y="50"/>
                    </a:cxn>
                    <a:cxn ang="0">
                      <a:pos x="177" y="54"/>
                    </a:cxn>
                    <a:cxn ang="0">
                      <a:pos x="251" y="80"/>
                    </a:cxn>
                    <a:cxn ang="0">
                      <a:pos x="140" y="109"/>
                    </a:cxn>
                    <a:cxn ang="0">
                      <a:pos x="94" y="136"/>
                    </a:cxn>
                    <a:cxn ang="0">
                      <a:pos x="66" y="144"/>
                    </a:cxn>
                    <a:cxn ang="0">
                      <a:pos x="24" y="172"/>
                    </a:cxn>
                    <a:cxn ang="0">
                      <a:pos x="6" y="184"/>
                    </a:cxn>
                    <a:cxn ang="0">
                      <a:pos x="0" y="201"/>
                    </a:cxn>
                    <a:cxn ang="0">
                      <a:pos x="29" y="206"/>
                    </a:cxn>
                    <a:cxn ang="0">
                      <a:pos x="107" y="206"/>
                    </a:cxn>
                    <a:cxn ang="0">
                      <a:pos x="73" y="245"/>
                    </a:cxn>
                    <a:cxn ang="0">
                      <a:pos x="62" y="270"/>
                    </a:cxn>
                    <a:cxn ang="0">
                      <a:pos x="57" y="288"/>
                    </a:cxn>
                    <a:cxn ang="0">
                      <a:pos x="86" y="285"/>
                    </a:cxn>
                    <a:cxn ang="0">
                      <a:pos x="123" y="274"/>
                    </a:cxn>
                    <a:cxn ang="0">
                      <a:pos x="161" y="250"/>
                    </a:cxn>
                    <a:cxn ang="0">
                      <a:pos x="224" y="232"/>
                    </a:cxn>
                    <a:cxn ang="0">
                      <a:pos x="301" y="219"/>
                    </a:cxn>
                    <a:cxn ang="0">
                      <a:pos x="242" y="282"/>
                    </a:cxn>
                    <a:cxn ang="0">
                      <a:pos x="215" y="329"/>
                    </a:cxn>
                    <a:cxn ang="0">
                      <a:pos x="211" y="353"/>
                    </a:cxn>
                    <a:cxn ang="0">
                      <a:pos x="234" y="352"/>
                    </a:cxn>
                    <a:cxn ang="0">
                      <a:pos x="257" y="346"/>
                    </a:cxn>
                    <a:cxn ang="0">
                      <a:pos x="295" y="309"/>
                    </a:cxn>
                    <a:cxn ang="0">
                      <a:pos x="344" y="282"/>
                    </a:cxn>
                    <a:cxn ang="0">
                      <a:pos x="412" y="270"/>
                    </a:cxn>
                    <a:cxn ang="0">
                      <a:pos x="480" y="277"/>
                    </a:cxn>
                    <a:cxn ang="0">
                      <a:pos x="540" y="290"/>
                    </a:cxn>
                    <a:cxn ang="0">
                      <a:pos x="602" y="297"/>
                    </a:cxn>
                    <a:cxn ang="0">
                      <a:pos x="674" y="290"/>
                    </a:cxn>
                    <a:cxn ang="0">
                      <a:pos x="718" y="277"/>
                    </a:cxn>
                    <a:cxn ang="0">
                      <a:pos x="758" y="248"/>
                    </a:cxn>
                    <a:cxn ang="0">
                      <a:pos x="798" y="228"/>
                    </a:cxn>
                    <a:cxn ang="0">
                      <a:pos x="881" y="220"/>
                    </a:cxn>
                    <a:cxn ang="0">
                      <a:pos x="833" y="157"/>
                    </a:cxn>
                    <a:cxn ang="0">
                      <a:pos x="799" y="89"/>
                    </a:cxn>
                    <a:cxn ang="0">
                      <a:pos x="794" y="7"/>
                    </a:cxn>
                  </a:cxnLst>
                  <a:rect l="0" t="0" r="r" b="b"/>
                  <a:pathLst>
                    <a:path w="881" h="353">
                      <a:moveTo>
                        <a:pt x="794" y="7"/>
                      </a:moveTo>
                      <a:lnTo>
                        <a:pt x="759" y="31"/>
                      </a:lnTo>
                      <a:lnTo>
                        <a:pt x="689" y="20"/>
                      </a:lnTo>
                      <a:lnTo>
                        <a:pt x="596" y="14"/>
                      </a:lnTo>
                      <a:lnTo>
                        <a:pt x="542" y="3"/>
                      </a:lnTo>
                      <a:lnTo>
                        <a:pt x="486" y="0"/>
                      </a:lnTo>
                      <a:lnTo>
                        <a:pt x="402" y="6"/>
                      </a:lnTo>
                      <a:lnTo>
                        <a:pt x="310" y="3"/>
                      </a:lnTo>
                      <a:lnTo>
                        <a:pt x="231" y="3"/>
                      </a:lnTo>
                      <a:lnTo>
                        <a:pt x="197" y="0"/>
                      </a:lnTo>
                      <a:lnTo>
                        <a:pt x="111" y="7"/>
                      </a:lnTo>
                      <a:lnTo>
                        <a:pt x="81" y="13"/>
                      </a:lnTo>
                      <a:lnTo>
                        <a:pt x="62" y="26"/>
                      </a:lnTo>
                      <a:lnTo>
                        <a:pt x="50" y="37"/>
                      </a:lnTo>
                      <a:lnTo>
                        <a:pt x="73" y="43"/>
                      </a:lnTo>
                      <a:lnTo>
                        <a:pt x="127" y="50"/>
                      </a:lnTo>
                      <a:lnTo>
                        <a:pt x="177" y="54"/>
                      </a:lnTo>
                      <a:lnTo>
                        <a:pt x="251" y="80"/>
                      </a:lnTo>
                      <a:lnTo>
                        <a:pt x="140" y="109"/>
                      </a:lnTo>
                      <a:lnTo>
                        <a:pt x="94" y="136"/>
                      </a:lnTo>
                      <a:lnTo>
                        <a:pt x="66" y="144"/>
                      </a:lnTo>
                      <a:lnTo>
                        <a:pt x="24" y="172"/>
                      </a:lnTo>
                      <a:lnTo>
                        <a:pt x="6" y="184"/>
                      </a:lnTo>
                      <a:lnTo>
                        <a:pt x="0" y="201"/>
                      </a:lnTo>
                      <a:lnTo>
                        <a:pt x="29" y="206"/>
                      </a:lnTo>
                      <a:lnTo>
                        <a:pt x="107" y="206"/>
                      </a:lnTo>
                      <a:lnTo>
                        <a:pt x="73" y="245"/>
                      </a:lnTo>
                      <a:lnTo>
                        <a:pt x="62" y="270"/>
                      </a:lnTo>
                      <a:lnTo>
                        <a:pt x="57" y="288"/>
                      </a:lnTo>
                      <a:lnTo>
                        <a:pt x="86" y="285"/>
                      </a:lnTo>
                      <a:lnTo>
                        <a:pt x="123" y="274"/>
                      </a:lnTo>
                      <a:lnTo>
                        <a:pt x="161" y="250"/>
                      </a:lnTo>
                      <a:lnTo>
                        <a:pt x="224" y="232"/>
                      </a:lnTo>
                      <a:lnTo>
                        <a:pt x="301" y="219"/>
                      </a:lnTo>
                      <a:lnTo>
                        <a:pt x="242" y="282"/>
                      </a:lnTo>
                      <a:lnTo>
                        <a:pt x="215" y="329"/>
                      </a:lnTo>
                      <a:lnTo>
                        <a:pt x="211" y="353"/>
                      </a:lnTo>
                      <a:lnTo>
                        <a:pt x="234" y="352"/>
                      </a:lnTo>
                      <a:lnTo>
                        <a:pt x="257" y="346"/>
                      </a:lnTo>
                      <a:lnTo>
                        <a:pt x="295" y="309"/>
                      </a:lnTo>
                      <a:lnTo>
                        <a:pt x="344" y="282"/>
                      </a:lnTo>
                      <a:lnTo>
                        <a:pt x="412" y="270"/>
                      </a:lnTo>
                      <a:lnTo>
                        <a:pt x="480" y="277"/>
                      </a:lnTo>
                      <a:lnTo>
                        <a:pt x="540" y="290"/>
                      </a:lnTo>
                      <a:lnTo>
                        <a:pt x="602" y="297"/>
                      </a:lnTo>
                      <a:lnTo>
                        <a:pt x="674" y="290"/>
                      </a:lnTo>
                      <a:lnTo>
                        <a:pt x="718" y="277"/>
                      </a:lnTo>
                      <a:lnTo>
                        <a:pt x="758" y="248"/>
                      </a:lnTo>
                      <a:lnTo>
                        <a:pt x="798" y="228"/>
                      </a:lnTo>
                      <a:lnTo>
                        <a:pt x="881" y="220"/>
                      </a:lnTo>
                      <a:lnTo>
                        <a:pt x="833" y="157"/>
                      </a:lnTo>
                      <a:lnTo>
                        <a:pt x="799" y="89"/>
                      </a:lnTo>
                      <a:lnTo>
                        <a:pt x="794" y="7"/>
                      </a:lnTo>
                      <a:close/>
                    </a:path>
                  </a:pathLst>
                </a:custGeom>
                <a:solidFill>
                  <a:srgbClr val="FFC080"/>
                </a:solidFill>
                <a:ln w="4763">
                  <a:solidFill>
                    <a:srgbClr val="402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84" name="Group 28"/>
                <p:cNvGrpSpPr>
                  <a:grpSpLocks/>
                </p:cNvGrpSpPr>
                <p:nvPr/>
              </p:nvGrpSpPr>
              <p:grpSpPr bwMode="auto">
                <a:xfrm>
                  <a:off x="833" y="3727"/>
                  <a:ext cx="233" cy="107"/>
                  <a:chOff x="833" y="3727"/>
                  <a:chExt cx="233" cy="107"/>
                </a:xfrm>
              </p:grpSpPr>
              <p:sp>
                <p:nvSpPr>
                  <p:cNvPr id="85" name="Freeform 29"/>
                  <p:cNvSpPr>
                    <a:spLocks/>
                  </p:cNvSpPr>
                  <p:nvPr/>
                </p:nvSpPr>
                <p:spPr bwMode="auto">
                  <a:xfrm>
                    <a:off x="884" y="3762"/>
                    <a:ext cx="46" cy="15"/>
                  </a:xfrm>
                  <a:custGeom>
                    <a:avLst/>
                    <a:gdLst/>
                    <a:ahLst/>
                    <a:cxnLst>
                      <a:cxn ang="0">
                        <a:pos x="0" y="45"/>
                      </a:cxn>
                      <a:cxn ang="0">
                        <a:pos x="62" y="27"/>
                      </a:cxn>
                      <a:cxn ang="0">
                        <a:pos x="125" y="22"/>
                      </a:cxn>
                      <a:cxn ang="0">
                        <a:pos x="136" y="0"/>
                      </a:cxn>
                      <a:cxn ang="0">
                        <a:pos x="106" y="7"/>
                      </a:cxn>
                      <a:cxn ang="0">
                        <a:pos x="51" y="17"/>
                      </a:cxn>
                      <a:cxn ang="0">
                        <a:pos x="0" y="45"/>
                      </a:cxn>
                    </a:cxnLst>
                    <a:rect l="0" t="0" r="r" b="b"/>
                    <a:pathLst>
                      <a:path w="136" h="45">
                        <a:moveTo>
                          <a:pt x="0" y="45"/>
                        </a:moveTo>
                        <a:lnTo>
                          <a:pt x="62" y="27"/>
                        </a:lnTo>
                        <a:lnTo>
                          <a:pt x="125" y="22"/>
                        </a:lnTo>
                        <a:lnTo>
                          <a:pt x="136" y="0"/>
                        </a:lnTo>
                        <a:lnTo>
                          <a:pt x="106" y="7"/>
                        </a:lnTo>
                        <a:lnTo>
                          <a:pt x="51" y="17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6" name="Freeform 30"/>
                  <p:cNvSpPr>
                    <a:spLocks/>
                  </p:cNvSpPr>
                  <p:nvPr/>
                </p:nvSpPr>
                <p:spPr bwMode="auto">
                  <a:xfrm>
                    <a:off x="919" y="3787"/>
                    <a:ext cx="15" cy="10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45" y="20"/>
                      </a:cxn>
                      <a:cxn ang="0">
                        <a:pos x="38" y="0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45" h="31">
                        <a:moveTo>
                          <a:pt x="0" y="31"/>
                        </a:moveTo>
                        <a:lnTo>
                          <a:pt x="45" y="20"/>
                        </a:lnTo>
                        <a:lnTo>
                          <a:pt x="38" y="0"/>
                        </a:lnTo>
                        <a:lnTo>
                          <a:pt x="0" y="31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Freeform 31"/>
                  <p:cNvSpPr>
                    <a:spLocks/>
                  </p:cNvSpPr>
                  <p:nvPr/>
                </p:nvSpPr>
                <p:spPr bwMode="auto">
                  <a:xfrm>
                    <a:off x="857" y="3778"/>
                    <a:ext cx="22" cy="9"/>
                  </a:xfrm>
                  <a:custGeom>
                    <a:avLst/>
                    <a:gdLst/>
                    <a:ahLst/>
                    <a:cxnLst>
                      <a:cxn ang="0">
                        <a:pos x="0" y="27"/>
                      </a:cxn>
                      <a:cxn ang="0">
                        <a:pos x="30" y="8"/>
                      </a:cxn>
                      <a:cxn ang="0">
                        <a:pos x="67" y="0"/>
                      </a:cxn>
                      <a:cxn ang="0">
                        <a:pos x="26" y="0"/>
                      </a:cxn>
                      <a:cxn ang="0">
                        <a:pos x="0" y="27"/>
                      </a:cxn>
                    </a:cxnLst>
                    <a:rect l="0" t="0" r="r" b="b"/>
                    <a:pathLst>
                      <a:path w="67" h="27">
                        <a:moveTo>
                          <a:pt x="0" y="27"/>
                        </a:moveTo>
                        <a:lnTo>
                          <a:pt x="30" y="8"/>
                        </a:lnTo>
                        <a:lnTo>
                          <a:pt x="67" y="0"/>
                        </a:lnTo>
                        <a:lnTo>
                          <a:pt x="26" y="0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" name="Freeform 32"/>
                  <p:cNvSpPr>
                    <a:spLocks/>
                  </p:cNvSpPr>
                  <p:nvPr/>
                </p:nvSpPr>
                <p:spPr bwMode="auto">
                  <a:xfrm>
                    <a:off x="902" y="3738"/>
                    <a:ext cx="25" cy="11"/>
                  </a:xfrm>
                  <a:custGeom>
                    <a:avLst/>
                    <a:gdLst/>
                    <a:ahLst/>
                    <a:cxnLst>
                      <a:cxn ang="0">
                        <a:pos x="0" y="33"/>
                      </a:cxn>
                      <a:cxn ang="0">
                        <a:pos x="52" y="22"/>
                      </a:cxn>
                      <a:cxn ang="0">
                        <a:pos x="76" y="0"/>
                      </a:cxn>
                      <a:cxn ang="0">
                        <a:pos x="44" y="11"/>
                      </a:cxn>
                      <a:cxn ang="0">
                        <a:pos x="0" y="33"/>
                      </a:cxn>
                    </a:cxnLst>
                    <a:rect l="0" t="0" r="r" b="b"/>
                    <a:pathLst>
                      <a:path w="76" h="33">
                        <a:moveTo>
                          <a:pt x="0" y="33"/>
                        </a:moveTo>
                        <a:lnTo>
                          <a:pt x="52" y="22"/>
                        </a:lnTo>
                        <a:lnTo>
                          <a:pt x="76" y="0"/>
                        </a:lnTo>
                        <a:lnTo>
                          <a:pt x="44" y="11"/>
                        </a:lnTo>
                        <a:lnTo>
                          <a:pt x="0" y="33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9" name="Freeform 33"/>
                  <p:cNvSpPr>
                    <a:spLocks/>
                  </p:cNvSpPr>
                  <p:nvPr/>
                </p:nvSpPr>
                <p:spPr bwMode="auto">
                  <a:xfrm>
                    <a:off x="895" y="3823"/>
                    <a:ext cx="6" cy="1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" y="7"/>
                      </a:cxn>
                      <a:cxn ang="0">
                        <a:pos x="0" y="3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" h="33">
                        <a:moveTo>
                          <a:pt x="0" y="0"/>
                        </a:moveTo>
                        <a:lnTo>
                          <a:pt x="17" y="7"/>
                        </a:lnTo>
                        <a:lnTo>
                          <a:pt x="0" y="3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Freeform 34"/>
                  <p:cNvSpPr>
                    <a:spLocks/>
                  </p:cNvSpPr>
                  <p:nvPr/>
                </p:nvSpPr>
                <p:spPr bwMode="auto">
                  <a:xfrm>
                    <a:off x="848" y="3799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5"/>
                      </a:cxn>
                      <a:cxn ang="0">
                        <a:pos x="4" y="3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9" h="35">
                        <a:moveTo>
                          <a:pt x="0" y="0"/>
                        </a:moveTo>
                        <a:lnTo>
                          <a:pt x="19" y="5"/>
                        </a:lnTo>
                        <a:lnTo>
                          <a:pt x="4" y="3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1" name="Freeform 35"/>
                  <p:cNvSpPr>
                    <a:spLocks/>
                  </p:cNvSpPr>
                  <p:nvPr/>
                </p:nvSpPr>
                <p:spPr bwMode="auto">
                  <a:xfrm>
                    <a:off x="833" y="3776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0" y="29"/>
                      </a:cxn>
                      <a:cxn ang="0">
                        <a:pos x="26" y="13"/>
                      </a:cxn>
                      <a:cxn ang="0">
                        <a:pos x="10" y="0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6" h="29">
                        <a:moveTo>
                          <a:pt x="0" y="29"/>
                        </a:moveTo>
                        <a:lnTo>
                          <a:pt x="26" y="13"/>
                        </a:lnTo>
                        <a:lnTo>
                          <a:pt x="10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2" name="Freeform 36"/>
                  <p:cNvSpPr>
                    <a:spLocks/>
                  </p:cNvSpPr>
                  <p:nvPr/>
                </p:nvSpPr>
                <p:spPr bwMode="auto">
                  <a:xfrm>
                    <a:off x="846" y="3727"/>
                    <a:ext cx="10" cy="9"/>
                  </a:xfrm>
                  <a:custGeom>
                    <a:avLst/>
                    <a:gdLst/>
                    <a:ahLst/>
                    <a:cxnLst>
                      <a:cxn ang="0">
                        <a:pos x="25" y="0"/>
                      </a:cxn>
                      <a:cxn ang="0">
                        <a:pos x="30" y="10"/>
                      </a:cxn>
                      <a:cxn ang="0">
                        <a:pos x="0" y="26"/>
                      </a:cxn>
                      <a:cxn ang="0">
                        <a:pos x="25" y="0"/>
                      </a:cxn>
                    </a:cxnLst>
                    <a:rect l="0" t="0" r="r" b="b"/>
                    <a:pathLst>
                      <a:path w="30" h="26">
                        <a:moveTo>
                          <a:pt x="25" y="0"/>
                        </a:moveTo>
                        <a:lnTo>
                          <a:pt x="30" y="10"/>
                        </a:lnTo>
                        <a:lnTo>
                          <a:pt x="0" y="26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3" name="Freeform 37"/>
                  <p:cNvSpPr>
                    <a:spLocks/>
                  </p:cNvSpPr>
                  <p:nvPr/>
                </p:nvSpPr>
                <p:spPr bwMode="auto">
                  <a:xfrm>
                    <a:off x="1058" y="3746"/>
                    <a:ext cx="8" cy="33"/>
                  </a:xfrm>
                  <a:custGeom>
                    <a:avLst/>
                    <a:gdLst/>
                    <a:ahLst/>
                    <a:cxnLst>
                      <a:cxn ang="0">
                        <a:pos x="20" y="0"/>
                      </a:cxn>
                      <a:cxn ang="0">
                        <a:pos x="12" y="46"/>
                      </a:cxn>
                      <a:cxn ang="0">
                        <a:pos x="22" y="100"/>
                      </a:cxn>
                      <a:cxn ang="0">
                        <a:pos x="0" y="50"/>
                      </a:cxn>
                      <a:cxn ang="0">
                        <a:pos x="20" y="0"/>
                      </a:cxn>
                    </a:cxnLst>
                    <a:rect l="0" t="0" r="r" b="b"/>
                    <a:pathLst>
                      <a:path w="22" h="100">
                        <a:moveTo>
                          <a:pt x="20" y="0"/>
                        </a:moveTo>
                        <a:lnTo>
                          <a:pt x="12" y="46"/>
                        </a:lnTo>
                        <a:lnTo>
                          <a:pt x="22" y="100"/>
                        </a:lnTo>
                        <a:lnTo>
                          <a:pt x="0" y="50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6" name="Group 38"/>
              <p:cNvGrpSpPr>
                <a:grpSpLocks/>
              </p:cNvGrpSpPr>
              <p:nvPr/>
            </p:nvGrpSpPr>
            <p:grpSpPr bwMode="auto">
              <a:xfrm>
                <a:off x="558" y="3703"/>
                <a:ext cx="198" cy="234"/>
                <a:chOff x="558" y="3703"/>
                <a:chExt cx="198" cy="234"/>
              </a:xfrm>
            </p:grpSpPr>
            <p:grpSp>
              <p:nvGrpSpPr>
                <p:cNvPr id="67" name="Group 39"/>
                <p:cNvGrpSpPr>
                  <a:grpSpLocks/>
                </p:cNvGrpSpPr>
                <p:nvPr/>
              </p:nvGrpSpPr>
              <p:grpSpPr bwMode="auto">
                <a:xfrm>
                  <a:off x="558" y="3703"/>
                  <a:ext cx="198" cy="234"/>
                  <a:chOff x="558" y="3703"/>
                  <a:chExt cx="198" cy="234"/>
                </a:xfrm>
              </p:grpSpPr>
              <p:sp>
                <p:nvSpPr>
                  <p:cNvPr id="70" name="Freeform 40"/>
                  <p:cNvSpPr>
                    <a:spLocks/>
                  </p:cNvSpPr>
                  <p:nvPr/>
                </p:nvSpPr>
                <p:spPr bwMode="auto">
                  <a:xfrm>
                    <a:off x="558" y="3751"/>
                    <a:ext cx="198" cy="158"/>
                  </a:xfrm>
                  <a:custGeom>
                    <a:avLst/>
                    <a:gdLst/>
                    <a:ahLst/>
                    <a:cxnLst>
                      <a:cxn ang="0">
                        <a:pos x="438" y="5"/>
                      </a:cxn>
                      <a:cxn ang="0">
                        <a:pos x="303" y="25"/>
                      </a:cxn>
                      <a:cxn ang="0">
                        <a:pos x="206" y="19"/>
                      </a:cxn>
                      <a:cxn ang="0">
                        <a:pos x="140" y="56"/>
                      </a:cxn>
                      <a:cxn ang="0">
                        <a:pos x="89" y="79"/>
                      </a:cxn>
                      <a:cxn ang="0">
                        <a:pos x="44" y="100"/>
                      </a:cxn>
                      <a:cxn ang="0">
                        <a:pos x="22" y="116"/>
                      </a:cxn>
                      <a:cxn ang="0">
                        <a:pos x="4" y="133"/>
                      </a:cxn>
                      <a:cxn ang="0">
                        <a:pos x="0" y="166"/>
                      </a:cxn>
                      <a:cxn ang="0">
                        <a:pos x="18" y="186"/>
                      </a:cxn>
                      <a:cxn ang="0">
                        <a:pos x="37" y="213"/>
                      </a:cxn>
                      <a:cxn ang="0">
                        <a:pos x="11" y="278"/>
                      </a:cxn>
                      <a:cxn ang="0">
                        <a:pos x="12" y="310"/>
                      </a:cxn>
                      <a:cxn ang="0">
                        <a:pos x="45" y="335"/>
                      </a:cxn>
                      <a:cxn ang="0">
                        <a:pos x="35" y="355"/>
                      </a:cxn>
                      <a:cxn ang="0">
                        <a:pos x="30" y="382"/>
                      </a:cxn>
                      <a:cxn ang="0">
                        <a:pos x="37" y="402"/>
                      </a:cxn>
                      <a:cxn ang="0">
                        <a:pos x="57" y="409"/>
                      </a:cxn>
                      <a:cxn ang="0">
                        <a:pos x="62" y="450"/>
                      </a:cxn>
                      <a:cxn ang="0">
                        <a:pos x="75" y="456"/>
                      </a:cxn>
                      <a:cxn ang="0">
                        <a:pos x="137" y="469"/>
                      </a:cxn>
                      <a:cxn ang="0">
                        <a:pos x="160" y="474"/>
                      </a:cxn>
                      <a:cxn ang="0">
                        <a:pos x="209" y="463"/>
                      </a:cxn>
                      <a:cxn ang="0">
                        <a:pos x="223" y="450"/>
                      </a:cxn>
                      <a:cxn ang="0">
                        <a:pos x="266" y="443"/>
                      </a:cxn>
                      <a:cxn ang="0">
                        <a:pos x="282" y="435"/>
                      </a:cxn>
                      <a:cxn ang="0">
                        <a:pos x="295" y="419"/>
                      </a:cxn>
                      <a:cxn ang="0">
                        <a:pos x="322" y="396"/>
                      </a:cxn>
                      <a:cxn ang="0">
                        <a:pos x="322" y="369"/>
                      </a:cxn>
                      <a:cxn ang="0">
                        <a:pos x="316" y="351"/>
                      </a:cxn>
                      <a:cxn ang="0">
                        <a:pos x="410" y="315"/>
                      </a:cxn>
                      <a:cxn ang="0">
                        <a:pos x="449" y="305"/>
                      </a:cxn>
                      <a:cxn ang="0">
                        <a:pos x="479" y="297"/>
                      </a:cxn>
                      <a:cxn ang="0">
                        <a:pos x="505" y="276"/>
                      </a:cxn>
                      <a:cxn ang="0">
                        <a:pos x="528" y="233"/>
                      </a:cxn>
                      <a:cxn ang="0">
                        <a:pos x="558" y="179"/>
                      </a:cxn>
                      <a:cxn ang="0">
                        <a:pos x="592" y="117"/>
                      </a:cxn>
                      <a:cxn ang="0">
                        <a:pos x="575" y="72"/>
                      </a:cxn>
                      <a:cxn ang="0">
                        <a:pos x="544" y="25"/>
                      </a:cxn>
                      <a:cxn ang="0">
                        <a:pos x="501" y="0"/>
                      </a:cxn>
                      <a:cxn ang="0">
                        <a:pos x="438" y="5"/>
                      </a:cxn>
                    </a:cxnLst>
                    <a:rect l="0" t="0" r="r" b="b"/>
                    <a:pathLst>
                      <a:path w="592" h="474">
                        <a:moveTo>
                          <a:pt x="438" y="5"/>
                        </a:moveTo>
                        <a:lnTo>
                          <a:pt x="303" y="25"/>
                        </a:lnTo>
                        <a:lnTo>
                          <a:pt x="206" y="19"/>
                        </a:lnTo>
                        <a:lnTo>
                          <a:pt x="140" y="56"/>
                        </a:lnTo>
                        <a:lnTo>
                          <a:pt x="89" y="79"/>
                        </a:lnTo>
                        <a:lnTo>
                          <a:pt x="44" y="100"/>
                        </a:lnTo>
                        <a:lnTo>
                          <a:pt x="22" y="116"/>
                        </a:lnTo>
                        <a:lnTo>
                          <a:pt x="4" y="133"/>
                        </a:lnTo>
                        <a:lnTo>
                          <a:pt x="0" y="166"/>
                        </a:lnTo>
                        <a:lnTo>
                          <a:pt x="18" y="186"/>
                        </a:lnTo>
                        <a:lnTo>
                          <a:pt x="37" y="213"/>
                        </a:lnTo>
                        <a:lnTo>
                          <a:pt x="11" y="278"/>
                        </a:lnTo>
                        <a:lnTo>
                          <a:pt x="12" y="310"/>
                        </a:lnTo>
                        <a:lnTo>
                          <a:pt x="45" y="335"/>
                        </a:lnTo>
                        <a:lnTo>
                          <a:pt x="35" y="355"/>
                        </a:lnTo>
                        <a:lnTo>
                          <a:pt x="30" y="382"/>
                        </a:lnTo>
                        <a:lnTo>
                          <a:pt x="37" y="402"/>
                        </a:lnTo>
                        <a:lnTo>
                          <a:pt x="57" y="409"/>
                        </a:lnTo>
                        <a:lnTo>
                          <a:pt x="62" y="450"/>
                        </a:lnTo>
                        <a:lnTo>
                          <a:pt x="75" y="456"/>
                        </a:lnTo>
                        <a:lnTo>
                          <a:pt x="137" y="469"/>
                        </a:lnTo>
                        <a:lnTo>
                          <a:pt x="160" y="474"/>
                        </a:lnTo>
                        <a:lnTo>
                          <a:pt x="209" y="463"/>
                        </a:lnTo>
                        <a:lnTo>
                          <a:pt x="223" y="450"/>
                        </a:lnTo>
                        <a:lnTo>
                          <a:pt x="266" y="443"/>
                        </a:lnTo>
                        <a:lnTo>
                          <a:pt x="282" y="435"/>
                        </a:lnTo>
                        <a:lnTo>
                          <a:pt x="295" y="419"/>
                        </a:lnTo>
                        <a:lnTo>
                          <a:pt x="322" y="396"/>
                        </a:lnTo>
                        <a:lnTo>
                          <a:pt x="322" y="369"/>
                        </a:lnTo>
                        <a:lnTo>
                          <a:pt x="316" y="351"/>
                        </a:lnTo>
                        <a:lnTo>
                          <a:pt x="410" y="315"/>
                        </a:lnTo>
                        <a:lnTo>
                          <a:pt x="449" y="305"/>
                        </a:lnTo>
                        <a:lnTo>
                          <a:pt x="479" y="297"/>
                        </a:lnTo>
                        <a:lnTo>
                          <a:pt x="505" y="276"/>
                        </a:lnTo>
                        <a:lnTo>
                          <a:pt x="528" y="233"/>
                        </a:lnTo>
                        <a:lnTo>
                          <a:pt x="558" y="179"/>
                        </a:lnTo>
                        <a:lnTo>
                          <a:pt x="592" y="117"/>
                        </a:lnTo>
                        <a:lnTo>
                          <a:pt x="575" y="72"/>
                        </a:lnTo>
                        <a:lnTo>
                          <a:pt x="544" y="25"/>
                        </a:lnTo>
                        <a:lnTo>
                          <a:pt x="501" y="0"/>
                        </a:lnTo>
                        <a:lnTo>
                          <a:pt x="438" y="5"/>
                        </a:lnTo>
                        <a:close/>
                      </a:path>
                    </a:pathLst>
                  </a:custGeom>
                  <a:solidFill>
                    <a:srgbClr val="FFC080"/>
                  </a:solidFill>
                  <a:ln w="4763">
                    <a:solidFill>
                      <a:srgbClr val="402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" name="Freeform 41"/>
                  <p:cNvSpPr>
                    <a:spLocks/>
                  </p:cNvSpPr>
                  <p:nvPr/>
                </p:nvSpPr>
                <p:spPr bwMode="auto">
                  <a:xfrm>
                    <a:off x="567" y="3822"/>
                    <a:ext cx="77" cy="43"/>
                  </a:xfrm>
                  <a:custGeom>
                    <a:avLst/>
                    <a:gdLst/>
                    <a:ahLst/>
                    <a:cxnLst>
                      <a:cxn ang="0">
                        <a:pos x="11" y="0"/>
                      </a:cxn>
                      <a:cxn ang="0">
                        <a:pos x="48" y="43"/>
                      </a:cxn>
                      <a:cxn ang="0">
                        <a:pos x="71" y="71"/>
                      </a:cxn>
                      <a:cxn ang="0">
                        <a:pos x="92" y="102"/>
                      </a:cxn>
                      <a:cxn ang="0">
                        <a:pos x="111" y="106"/>
                      </a:cxn>
                      <a:cxn ang="0">
                        <a:pos x="156" y="103"/>
                      </a:cxn>
                      <a:cxn ang="0">
                        <a:pos x="195" y="115"/>
                      </a:cxn>
                      <a:cxn ang="0">
                        <a:pos x="215" y="111"/>
                      </a:cxn>
                      <a:cxn ang="0">
                        <a:pos x="231" y="79"/>
                      </a:cxn>
                      <a:cxn ang="0">
                        <a:pos x="228" y="109"/>
                      </a:cxn>
                      <a:cxn ang="0">
                        <a:pos x="221" y="120"/>
                      </a:cxn>
                      <a:cxn ang="0">
                        <a:pos x="211" y="128"/>
                      </a:cxn>
                      <a:cxn ang="0">
                        <a:pos x="190" y="123"/>
                      </a:cxn>
                      <a:cxn ang="0">
                        <a:pos x="142" y="109"/>
                      </a:cxn>
                      <a:cxn ang="0">
                        <a:pos x="96" y="119"/>
                      </a:cxn>
                      <a:cxn ang="0">
                        <a:pos x="76" y="109"/>
                      </a:cxn>
                      <a:cxn ang="0">
                        <a:pos x="53" y="71"/>
                      </a:cxn>
                      <a:cxn ang="0">
                        <a:pos x="0" y="27"/>
                      </a:cxn>
                      <a:cxn ang="0">
                        <a:pos x="11" y="0"/>
                      </a:cxn>
                    </a:cxnLst>
                    <a:rect l="0" t="0" r="r" b="b"/>
                    <a:pathLst>
                      <a:path w="231" h="128">
                        <a:moveTo>
                          <a:pt x="11" y="0"/>
                        </a:moveTo>
                        <a:lnTo>
                          <a:pt x="48" y="43"/>
                        </a:lnTo>
                        <a:lnTo>
                          <a:pt x="71" y="71"/>
                        </a:lnTo>
                        <a:lnTo>
                          <a:pt x="92" y="102"/>
                        </a:lnTo>
                        <a:lnTo>
                          <a:pt x="111" y="106"/>
                        </a:lnTo>
                        <a:lnTo>
                          <a:pt x="156" y="103"/>
                        </a:lnTo>
                        <a:lnTo>
                          <a:pt x="195" y="115"/>
                        </a:lnTo>
                        <a:lnTo>
                          <a:pt x="215" y="111"/>
                        </a:lnTo>
                        <a:lnTo>
                          <a:pt x="231" y="79"/>
                        </a:lnTo>
                        <a:lnTo>
                          <a:pt x="228" y="109"/>
                        </a:lnTo>
                        <a:lnTo>
                          <a:pt x="221" y="120"/>
                        </a:lnTo>
                        <a:lnTo>
                          <a:pt x="211" y="128"/>
                        </a:lnTo>
                        <a:lnTo>
                          <a:pt x="190" y="123"/>
                        </a:lnTo>
                        <a:lnTo>
                          <a:pt x="142" y="109"/>
                        </a:lnTo>
                        <a:lnTo>
                          <a:pt x="96" y="119"/>
                        </a:lnTo>
                        <a:lnTo>
                          <a:pt x="76" y="109"/>
                        </a:lnTo>
                        <a:lnTo>
                          <a:pt x="53" y="71"/>
                        </a:lnTo>
                        <a:lnTo>
                          <a:pt x="0" y="27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" name="Freeform 42"/>
                  <p:cNvSpPr>
                    <a:spLocks/>
                  </p:cNvSpPr>
                  <p:nvPr/>
                </p:nvSpPr>
                <p:spPr bwMode="auto">
                  <a:xfrm>
                    <a:off x="571" y="3861"/>
                    <a:ext cx="90" cy="31"/>
                  </a:xfrm>
                  <a:custGeom>
                    <a:avLst/>
                    <a:gdLst/>
                    <a:ahLst/>
                    <a:cxnLst>
                      <a:cxn ang="0">
                        <a:pos x="14" y="0"/>
                      </a:cxn>
                      <a:cxn ang="0">
                        <a:pos x="48" y="23"/>
                      </a:cxn>
                      <a:cxn ang="0">
                        <a:pos x="82" y="51"/>
                      </a:cxn>
                      <a:cxn ang="0">
                        <a:pos x="102" y="65"/>
                      </a:cxn>
                      <a:cxn ang="0">
                        <a:pos x="115" y="69"/>
                      </a:cxn>
                      <a:cxn ang="0">
                        <a:pos x="129" y="67"/>
                      </a:cxn>
                      <a:cxn ang="0">
                        <a:pos x="164" y="64"/>
                      </a:cxn>
                      <a:cxn ang="0">
                        <a:pos x="216" y="73"/>
                      </a:cxn>
                      <a:cxn ang="0">
                        <a:pos x="271" y="79"/>
                      </a:cxn>
                      <a:cxn ang="0">
                        <a:pos x="258" y="93"/>
                      </a:cxn>
                      <a:cxn ang="0">
                        <a:pos x="218" y="89"/>
                      </a:cxn>
                      <a:cxn ang="0">
                        <a:pos x="168" y="76"/>
                      </a:cxn>
                      <a:cxn ang="0">
                        <a:pos x="142" y="79"/>
                      </a:cxn>
                      <a:cxn ang="0">
                        <a:pos x="106" y="83"/>
                      </a:cxn>
                      <a:cxn ang="0">
                        <a:pos x="75" y="60"/>
                      </a:cxn>
                      <a:cxn ang="0">
                        <a:pos x="0" y="31"/>
                      </a:cxn>
                      <a:cxn ang="0">
                        <a:pos x="14" y="0"/>
                      </a:cxn>
                    </a:cxnLst>
                    <a:rect l="0" t="0" r="r" b="b"/>
                    <a:pathLst>
                      <a:path w="271" h="93">
                        <a:moveTo>
                          <a:pt x="14" y="0"/>
                        </a:moveTo>
                        <a:lnTo>
                          <a:pt x="48" y="23"/>
                        </a:lnTo>
                        <a:lnTo>
                          <a:pt x="82" y="51"/>
                        </a:lnTo>
                        <a:lnTo>
                          <a:pt x="102" y="65"/>
                        </a:lnTo>
                        <a:lnTo>
                          <a:pt x="115" y="69"/>
                        </a:lnTo>
                        <a:lnTo>
                          <a:pt x="129" y="67"/>
                        </a:lnTo>
                        <a:lnTo>
                          <a:pt x="164" y="64"/>
                        </a:lnTo>
                        <a:lnTo>
                          <a:pt x="216" y="73"/>
                        </a:lnTo>
                        <a:lnTo>
                          <a:pt x="271" y="79"/>
                        </a:lnTo>
                        <a:lnTo>
                          <a:pt x="258" y="93"/>
                        </a:lnTo>
                        <a:lnTo>
                          <a:pt x="218" y="89"/>
                        </a:lnTo>
                        <a:lnTo>
                          <a:pt x="168" y="76"/>
                        </a:lnTo>
                        <a:lnTo>
                          <a:pt x="142" y="79"/>
                        </a:lnTo>
                        <a:lnTo>
                          <a:pt x="106" y="83"/>
                        </a:lnTo>
                        <a:lnTo>
                          <a:pt x="75" y="60"/>
                        </a:lnTo>
                        <a:lnTo>
                          <a:pt x="0" y="31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Freeform 43"/>
                  <p:cNvSpPr>
                    <a:spLocks/>
                  </p:cNvSpPr>
                  <p:nvPr/>
                </p:nvSpPr>
                <p:spPr bwMode="auto">
                  <a:xfrm>
                    <a:off x="589" y="3769"/>
                    <a:ext cx="72" cy="69"/>
                  </a:xfrm>
                  <a:custGeom>
                    <a:avLst/>
                    <a:gdLst/>
                    <a:ahLst/>
                    <a:cxnLst>
                      <a:cxn ang="0">
                        <a:pos x="0" y="96"/>
                      </a:cxn>
                      <a:cxn ang="0">
                        <a:pos x="31" y="108"/>
                      </a:cxn>
                      <a:cxn ang="0">
                        <a:pos x="47" y="135"/>
                      </a:cxn>
                      <a:cxn ang="0">
                        <a:pos x="78" y="188"/>
                      </a:cxn>
                      <a:cxn ang="0">
                        <a:pos x="66" y="205"/>
                      </a:cxn>
                      <a:cxn ang="0">
                        <a:pos x="88" y="194"/>
                      </a:cxn>
                      <a:cxn ang="0">
                        <a:pos x="118" y="203"/>
                      </a:cxn>
                      <a:cxn ang="0">
                        <a:pos x="126" y="161"/>
                      </a:cxn>
                      <a:cxn ang="0">
                        <a:pos x="132" y="116"/>
                      </a:cxn>
                      <a:cxn ang="0">
                        <a:pos x="133" y="88"/>
                      </a:cxn>
                      <a:cxn ang="0">
                        <a:pos x="148" y="73"/>
                      </a:cxn>
                      <a:cxn ang="0">
                        <a:pos x="174" y="69"/>
                      </a:cxn>
                      <a:cxn ang="0">
                        <a:pos x="200" y="64"/>
                      </a:cxn>
                      <a:cxn ang="0">
                        <a:pos x="217" y="14"/>
                      </a:cxn>
                      <a:cxn ang="0">
                        <a:pos x="186" y="48"/>
                      </a:cxn>
                      <a:cxn ang="0">
                        <a:pos x="152" y="0"/>
                      </a:cxn>
                      <a:cxn ang="0">
                        <a:pos x="164" y="41"/>
                      </a:cxn>
                      <a:cxn ang="0">
                        <a:pos x="128" y="37"/>
                      </a:cxn>
                      <a:cxn ang="0">
                        <a:pos x="114" y="62"/>
                      </a:cxn>
                      <a:cxn ang="0">
                        <a:pos x="66" y="88"/>
                      </a:cxn>
                      <a:cxn ang="0">
                        <a:pos x="0" y="96"/>
                      </a:cxn>
                    </a:cxnLst>
                    <a:rect l="0" t="0" r="r" b="b"/>
                    <a:pathLst>
                      <a:path w="217" h="205">
                        <a:moveTo>
                          <a:pt x="0" y="96"/>
                        </a:moveTo>
                        <a:lnTo>
                          <a:pt x="31" y="108"/>
                        </a:lnTo>
                        <a:lnTo>
                          <a:pt x="47" y="135"/>
                        </a:lnTo>
                        <a:lnTo>
                          <a:pt x="78" y="188"/>
                        </a:lnTo>
                        <a:lnTo>
                          <a:pt x="66" y="205"/>
                        </a:lnTo>
                        <a:lnTo>
                          <a:pt x="88" y="194"/>
                        </a:lnTo>
                        <a:lnTo>
                          <a:pt x="118" y="203"/>
                        </a:lnTo>
                        <a:lnTo>
                          <a:pt x="126" y="161"/>
                        </a:lnTo>
                        <a:lnTo>
                          <a:pt x="132" y="116"/>
                        </a:lnTo>
                        <a:lnTo>
                          <a:pt x="133" y="88"/>
                        </a:lnTo>
                        <a:lnTo>
                          <a:pt x="148" y="73"/>
                        </a:lnTo>
                        <a:lnTo>
                          <a:pt x="174" y="69"/>
                        </a:lnTo>
                        <a:lnTo>
                          <a:pt x="200" y="64"/>
                        </a:lnTo>
                        <a:lnTo>
                          <a:pt x="217" y="14"/>
                        </a:lnTo>
                        <a:lnTo>
                          <a:pt x="186" y="48"/>
                        </a:lnTo>
                        <a:lnTo>
                          <a:pt x="152" y="0"/>
                        </a:lnTo>
                        <a:lnTo>
                          <a:pt x="164" y="41"/>
                        </a:lnTo>
                        <a:lnTo>
                          <a:pt x="128" y="37"/>
                        </a:lnTo>
                        <a:lnTo>
                          <a:pt x="114" y="62"/>
                        </a:lnTo>
                        <a:lnTo>
                          <a:pt x="66" y="88"/>
                        </a:lnTo>
                        <a:lnTo>
                          <a:pt x="0" y="96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Freeform 44"/>
                  <p:cNvSpPr>
                    <a:spLocks/>
                  </p:cNvSpPr>
                  <p:nvPr/>
                </p:nvSpPr>
                <p:spPr bwMode="auto">
                  <a:xfrm>
                    <a:off x="627" y="3811"/>
                    <a:ext cx="104" cy="41"/>
                  </a:xfrm>
                  <a:custGeom>
                    <a:avLst/>
                    <a:gdLst/>
                    <a:ahLst/>
                    <a:cxnLst>
                      <a:cxn ang="0">
                        <a:pos x="3" y="65"/>
                      </a:cxn>
                      <a:cxn ang="0">
                        <a:pos x="7" y="100"/>
                      </a:cxn>
                      <a:cxn ang="0">
                        <a:pos x="18" y="116"/>
                      </a:cxn>
                      <a:cxn ang="0">
                        <a:pos x="34" y="116"/>
                      </a:cxn>
                      <a:cxn ang="0">
                        <a:pos x="60" y="100"/>
                      </a:cxn>
                      <a:cxn ang="0">
                        <a:pos x="74" y="69"/>
                      </a:cxn>
                      <a:cxn ang="0">
                        <a:pos x="85" y="42"/>
                      </a:cxn>
                      <a:cxn ang="0">
                        <a:pos x="83" y="10"/>
                      </a:cxn>
                      <a:cxn ang="0">
                        <a:pos x="98" y="34"/>
                      </a:cxn>
                      <a:cxn ang="0">
                        <a:pos x="138" y="23"/>
                      </a:cxn>
                      <a:cxn ang="0">
                        <a:pos x="170" y="34"/>
                      </a:cxn>
                      <a:cxn ang="0">
                        <a:pos x="213" y="41"/>
                      </a:cxn>
                      <a:cxn ang="0">
                        <a:pos x="267" y="31"/>
                      </a:cxn>
                      <a:cxn ang="0">
                        <a:pos x="313" y="0"/>
                      </a:cxn>
                      <a:cxn ang="0">
                        <a:pos x="250" y="55"/>
                      </a:cxn>
                      <a:cxn ang="0">
                        <a:pos x="201" y="62"/>
                      </a:cxn>
                      <a:cxn ang="0">
                        <a:pos x="153" y="54"/>
                      </a:cxn>
                      <a:cxn ang="0">
                        <a:pos x="111" y="54"/>
                      </a:cxn>
                      <a:cxn ang="0">
                        <a:pos x="92" y="69"/>
                      </a:cxn>
                      <a:cxn ang="0">
                        <a:pos x="70" y="103"/>
                      </a:cxn>
                      <a:cxn ang="0">
                        <a:pos x="41" y="123"/>
                      </a:cxn>
                      <a:cxn ang="0">
                        <a:pos x="17" y="123"/>
                      </a:cxn>
                      <a:cxn ang="0">
                        <a:pos x="0" y="110"/>
                      </a:cxn>
                      <a:cxn ang="0">
                        <a:pos x="3" y="65"/>
                      </a:cxn>
                    </a:cxnLst>
                    <a:rect l="0" t="0" r="r" b="b"/>
                    <a:pathLst>
                      <a:path w="313" h="123">
                        <a:moveTo>
                          <a:pt x="3" y="65"/>
                        </a:moveTo>
                        <a:lnTo>
                          <a:pt x="7" y="100"/>
                        </a:lnTo>
                        <a:lnTo>
                          <a:pt x="18" y="116"/>
                        </a:lnTo>
                        <a:lnTo>
                          <a:pt x="34" y="116"/>
                        </a:lnTo>
                        <a:lnTo>
                          <a:pt x="60" y="100"/>
                        </a:lnTo>
                        <a:lnTo>
                          <a:pt x="74" y="69"/>
                        </a:lnTo>
                        <a:lnTo>
                          <a:pt x="85" y="42"/>
                        </a:lnTo>
                        <a:lnTo>
                          <a:pt x="83" y="10"/>
                        </a:lnTo>
                        <a:lnTo>
                          <a:pt x="98" y="34"/>
                        </a:lnTo>
                        <a:lnTo>
                          <a:pt x="138" y="23"/>
                        </a:lnTo>
                        <a:lnTo>
                          <a:pt x="170" y="34"/>
                        </a:lnTo>
                        <a:lnTo>
                          <a:pt x="213" y="41"/>
                        </a:lnTo>
                        <a:lnTo>
                          <a:pt x="267" y="31"/>
                        </a:lnTo>
                        <a:lnTo>
                          <a:pt x="313" y="0"/>
                        </a:lnTo>
                        <a:lnTo>
                          <a:pt x="250" y="55"/>
                        </a:lnTo>
                        <a:lnTo>
                          <a:pt x="201" y="62"/>
                        </a:lnTo>
                        <a:lnTo>
                          <a:pt x="153" y="54"/>
                        </a:lnTo>
                        <a:lnTo>
                          <a:pt x="111" y="54"/>
                        </a:lnTo>
                        <a:lnTo>
                          <a:pt x="92" y="69"/>
                        </a:lnTo>
                        <a:lnTo>
                          <a:pt x="70" y="103"/>
                        </a:lnTo>
                        <a:lnTo>
                          <a:pt x="41" y="123"/>
                        </a:lnTo>
                        <a:lnTo>
                          <a:pt x="17" y="123"/>
                        </a:lnTo>
                        <a:lnTo>
                          <a:pt x="0" y="110"/>
                        </a:lnTo>
                        <a:lnTo>
                          <a:pt x="3" y="65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5" name="Freeform 45"/>
                  <p:cNvSpPr>
                    <a:spLocks/>
                  </p:cNvSpPr>
                  <p:nvPr/>
                </p:nvSpPr>
                <p:spPr bwMode="auto">
                  <a:xfrm>
                    <a:off x="631" y="3891"/>
                    <a:ext cx="6" cy="8"/>
                  </a:xfrm>
                  <a:custGeom>
                    <a:avLst/>
                    <a:gdLst/>
                    <a:ahLst/>
                    <a:cxnLst>
                      <a:cxn ang="0">
                        <a:pos x="10" y="22"/>
                      </a:cxn>
                      <a:cxn ang="0">
                        <a:pos x="0" y="14"/>
                      </a:cxn>
                      <a:cxn ang="0">
                        <a:pos x="4" y="1"/>
                      </a:cxn>
                      <a:cxn ang="0">
                        <a:pos x="18" y="0"/>
                      </a:cxn>
                      <a:cxn ang="0">
                        <a:pos x="10" y="22"/>
                      </a:cxn>
                    </a:cxnLst>
                    <a:rect l="0" t="0" r="r" b="b"/>
                    <a:pathLst>
                      <a:path w="18" h="22">
                        <a:moveTo>
                          <a:pt x="10" y="22"/>
                        </a:moveTo>
                        <a:lnTo>
                          <a:pt x="0" y="14"/>
                        </a:lnTo>
                        <a:lnTo>
                          <a:pt x="4" y="1"/>
                        </a:lnTo>
                        <a:lnTo>
                          <a:pt x="18" y="0"/>
                        </a:lnTo>
                        <a:lnTo>
                          <a:pt x="10" y="22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6" name="Freeform 46"/>
                  <p:cNvSpPr>
                    <a:spLocks/>
                  </p:cNvSpPr>
                  <p:nvPr/>
                </p:nvSpPr>
                <p:spPr bwMode="auto">
                  <a:xfrm>
                    <a:off x="643" y="3869"/>
                    <a:ext cx="7" cy="14"/>
                  </a:xfrm>
                  <a:custGeom>
                    <a:avLst/>
                    <a:gdLst/>
                    <a:ahLst/>
                    <a:cxnLst>
                      <a:cxn ang="0">
                        <a:pos x="6" y="43"/>
                      </a:cxn>
                      <a:cxn ang="0">
                        <a:pos x="0" y="28"/>
                      </a:cxn>
                      <a:cxn ang="0">
                        <a:pos x="1" y="15"/>
                      </a:cxn>
                      <a:cxn ang="0">
                        <a:pos x="8" y="3"/>
                      </a:cxn>
                      <a:cxn ang="0">
                        <a:pos x="20" y="0"/>
                      </a:cxn>
                      <a:cxn ang="0">
                        <a:pos x="6" y="43"/>
                      </a:cxn>
                    </a:cxnLst>
                    <a:rect l="0" t="0" r="r" b="b"/>
                    <a:pathLst>
                      <a:path w="20" h="43">
                        <a:moveTo>
                          <a:pt x="6" y="43"/>
                        </a:moveTo>
                        <a:lnTo>
                          <a:pt x="0" y="28"/>
                        </a:lnTo>
                        <a:lnTo>
                          <a:pt x="1" y="15"/>
                        </a:lnTo>
                        <a:lnTo>
                          <a:pt x="8" y="3"/>
                        </a:lnTo>
                        <a:lnTo>
                          <a:pt x="20" y="0"/>
                        </a:lnTo>
                        <a:lnTo>
                          <a:pt x="6" y="43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7" name="Freeform 47"/>
                  <p:cNvSpPr>
                    <a:spLocks/>
                  </p:cNvSpPr>
                  <p:nvPr/>
                </p:nvSpPr>
                <p:spPr bwMode="auto">
                  <a:xfrm>
                    <a:off x="637" y="3824"/>
                    <a:ext cx="6" cy="1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9" y="7"/>
                      </a:cxn>
                      <a:cxn ang="0">
                        <a:pos x="20" y="43"/>
                      </a:cxn>
                      <a:cxn ang="0">
                        <a:pos x="6" y="2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" h="43">
                        <a:moveTo>
                          <a:pt x="0" y="0"/>
                        </a:moveTo>
                        <a:lnTo>
                          <a:pt x="9" y="7"/>
                        </a:lnTo>
                        <a:lnTo>
                          <a:pt x="20" y="43"/>
                        </a:lnTo>
                        <a:lnTo>
                          <a:pt x="6" y="2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8" name="Freeform 48"/>
                  <p:cNvSpPr>
                    <a:spLocks/>
                  </p:cNvSpPr>
                  <p:nvPr/>
                </p:nvSpPr>
                <p:spPr bwMode="auto">
                  <a:xfrm>
                    <a:off x="577" y="3887"/>
                    <a:ext cx="25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9" y="12"/>
                      </a:cxn>
                      <a:cxn ang="0">
                        <a:pos x="73" y="25"/>
                      </a:cxn>
                      <a:cxn ang="0">
                        <a:pos x="1" y="2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3" h="25">
                        <a:moveTo>
                          <a:pt x="0" y="0"/>
                        </a:moveTo>
                        <a:lnTo>
                          <a:pt x="29" y="12"/>
                        </a:lnTo>
                        <a:lnTo>
                          <a:pt x="73" y="25"/>
                        </a:lnTo>
                        <a:lnTo>
                          <a:pt x="1" y="2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" name="Freeform 49"/>
                  <p:cNvSpPr>
                    <a:spLocks/>
                  </p:cNvSpPr>
                  <p:nvPr/>
                </p:nvSpPr>
                <p:spPr bwMode="auto">
                  <a:xfrm>
                    <a:off x="606" y="3897"/>
                    <a:ext cx="18" cy="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18"/>
                      </a:cxn>
                      <a:cxn ang="0">
                        <a:pos x="56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6" h="18">
                        <a:moveTo>
                          <a:pt x="0" y="0"/>
                        </a:moveTo>
                        <a:lnTo>
                          <a:pt x="13" y="18"/>
                        </a:lnTo>
                        <a:lnTo>
                          <a:pt x="56" y="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Freeform 50"/>
                  <p:cNvSpPr>
                    <a:spLocks/>
                  </p:cNvSpPr>
                  <p:nvPr/>
                </p:nvSpPr>
                <p:spPr bwMode="auto">
                  <a:xfrm>
                    <a:off x="650" y="3865"/>
                    <a:ext cx="16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8" y="20"/>
                      </a:cxn>
                      <a:cxn ang="0">
                        <a:pos x="48" y="26"/>
                      </a:cxn>
                      <a:cxn ang="0">
                        <a:pos x="34" y="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8" h="26">
                        <a:moveTo>
                          <a:pt x="0" y="0"/>
                        </a:moveTo>
                        <a:lnTo>
                          <a:pt x="28" y="20"/>
                        </a:lnTo>
                        <a:lnTo>
                          <a:pt x="48" y="26"/>
                        </a:lnTo>
                        <a:lnTo>
                          <a:pt x="34" y="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Freeform 51"/>
                  <p:cNvSpPr>
                    <a:spLocks/>
                  </p:cNvSpPr>
                  <p:nvPr/>
                </p:nvSpPr>
                <p:spPr bwMode="auto">
                  <a:xfrm>
                    <a:off x="640" y="3837"/>
                    <a:ext cx="45" cy="100"/>
                  </a:xfrm>
                  <a:custGeom>
                    <a:avLst/>
                    <a:gdLst/>
                    <a:ahLst/>
                    <a:cxnLst>
                      <a:cxn ang="0">
                        <a:pos x="0" y="39"/>
                      </a:cxn>
                      <a:cxn ang="0">
                        <a:pos x="84" y="278"/>
                      </a:cxn>
                      <a:cxn ang="0">
                        <a:pos x="125" y="300"/>
                      </a:cxn>
                      <a:cxn ang="0">
                        <a:pos x="133" y="266"/>
                      </a:cxn>
                      <a:cxn ang="0">
                        <a:pos x="38" y="0"/>
                      </a:cxn>
                      <a:cxn ang="0">
                        <a:pos x="26" y="20"/>
                      </a:cxn>
                      <a:cxn ang="0">
                        <a:pos x="0" y="39"/>
                      </a:cxn>
                    </a:cxnLst>
                    <a:rect l="0" t="0" r="r" b="b"/>
                    <a:pathLst>
                      <a:path w="133" h="300">
                        <a:moveTo>
                          <a:pt x="0" y="39"/>
                        </a:moveTo>
                        <a:lnTo>
                          <a:pt x="84" y="278"/>
                        </a:lnTo>
                        <a:lnTo>
                          <a:pt x="125" y="300"/>
                        </a:lnTo>
                        <a:lnTo>
                          <a:pt x="133" y="266"/>
                        </a:lnTo>
                        <a:lnTo>
                          <a:pt x="38" y="0"/>
                        </a:lnTo>
                        <a:lnTo>
                          <a:pt x="26" y="20"/>
                        </a:lnTo>
                        <a:lnTo>
                          <a:pt x="0" y="39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" name="Freeform 52"/>
                  <p:cNvSpPr>
                    <a:spLocks/>
                  </p:cNvSpPr>
                  <p:nvPr/>
                </p:nvSpPr>
                <p:spPr bwMode="auto">
                  <a:xfrm>
                    <a:off x="583" y="3703"/>
                    <a:ext cx="50" cy="104"/>
                  </a:xfrm>
                  <a:custGeom>
                    <a:avLst/>
                    <a:gdLst/>
                    <a:ahLst/>
                    <a:cxnLst>
                      <a:cxn ang="0">
                        <a:pos x="152" y="256"/>
                      </a:cxn>
                      <a:cxn ang="0">
                        <a:pos x="56" y="0"/>
                      </a:cxn>
                      <a:cxn ang="0">
                        <a:pos x="20" y="2"/>
                      </a:cxn>
                      <a:cxn ang="0">
                        <a:pos x="0" y="20"/>
                      </a:cxn>
                      <a:cxn ang="0">
                        <a:pos x="110" y="312"/>
                      </a:cxn>
                      <a:cxn ang="0">
                        <a:pos x="152" y="256"/>
                      </a:cxn>
                    </a:cxnLst>
                    <a:rect l="0" t="0" r="r" b="b"/>
                    <a:pathLst>
                      <a:path w="152" h="312">
                        <a:moveTo>
                          <a:pt x="152" y="256"/>
                        </a:moveTo>
                        <a:lnTo>
                          <a:pt x="56" y="0"/>
                        </a:lnTo>
                        <a:lnTo>
                          <a:pt x="20" y="2"/>
                        </a:lnTo>
                        <a:lnTo>
                          <a:pt x="0" y="20"/>
                        </a:lnTo>
                        <a:lnTo>
                          <a:pt x="110" y="312"/>
                        </a:lnTo>
                        <a:lnTo>
                          <a:pt x="152" y="256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8" name="Freeform 53"/>
                <p:cNvSpPr>
                  <a:spLocks/>
                </p:cNvSpPr>
                <p:nvPr/>
              </p:nvSpPr>
              <p:spPr bwMode="auto">
                <a:xfrm>
                  <a:off x="588" y="3706"/>
                  <a:ext cx="45" cy="104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16" y="0"/>
                    </a:cxn>
                    <a:cxn ang="0">
                      <a:pos x="36" y="0"/>
                    </a:cxn>
                    <a:cxn ang="0">
                      <a:pos x="135" y="262"/>
                    </a:cxn>
                    <a:cxn ang="0">
                      <a:pos x="118" y="312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135" h="312">
                      <a:moveTo>
                        <a:pt x="0" y="10"/>
                      </a:moveTo>
                      <a:lnTo>
                        <a:pt x="16" y="0"/>
                      </a:lnTo>
                      <a:lnTo>
                        <a:pt x="36" y="0"/>
                      </a:lnTo>
                      <a:lnTo>
                        <a:pt x="135" y="262"/>
                      </a:lnTo>
                      <a:lnTo>
                        <a:pt x="118" y="31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804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" name="Freeform 54"/>
                <p:cNvSpPr>
                  <a:spLocks/>
                </p:cNvSpPr>
                <p:nvPr/>
              </p:nvSpPr>
              <p:spPr bwMode="auto">
                <a:xfrm>
                  <a:off x="645" y="3842"/>
                  <a:ext cx="37" cy="90"/>
                </a:xfrm>
                <a:custGeom>
                  <a:avLst/>
                  <a:gdLst/>
                  <a:ahLst/>
                  <a:cxnLst>
                    <a:cxn ang="0">
                      <a:pos x="17" y="0"/>
                    </a:cxn>
                    <a:cxn ang="0">
                      <a:pos x="109" y="250"/>
                    </a:cxn>
                    <a:cxn ang="0">
                      <a:pos x="105" y="271"/>
                    </a:cxn>
                    <a:cxn ang="0">
                      <a:pos x="81" y="261"/>
                    </a:cxn>
                    <a:cxn ang="0">
                      <a:pos x="0" y="24"/>
                    </a:cxn>
                    <a:cxn ang="0">
                      <a:pos x="17" y="0"/>
                    </a:cxn>
                  </a:cxnLst>
                  <a:rect l="0" t="0" r="r" b="b"/>
                  <a:pathLst>
                    <a:path w="109" h="271">
                      <a:moveTo>
                        <a:pt x="17" y="0"/>
                      </a:moveTo>
                      <a:lnTo>
                        <a:pt x="109" y="250"/>
                      </a:lnTo>
                      <a:lnTo>
                        <a:pt x="105" y="271"/>
                      </a:lnTo>
                      <a:lnTo>
                        <a:pt x="81" y="261"/>
                      </a:lnTo>
                      <a:lnTo>
                        <a:pt x="0" y="2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804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2" name="Group 55"/>
            <p:cNvGrpSpPr>
              <a:grpSpLocks/>
            </p:cNvGrpSpPr>
            <p:nvPr/>
          </p:nvGrpSpPr>
          <p:grpSpPr bwMode="auto">
            <a:xfrm>
              <a:off x="899" y="2836"/>
              <a:ext cx="403" cy="586"/>
              <a:chOff x="899" y="2836"/>
              <a:chExt cx="403" cy="586"/>
            </a:xfrm>
          </p:grpSpPr>
          <p:grpSp>
            <p:nvGrpSpPr>
              <p:cNvPr id="23" name="Group 56"/>
              <p:cNvGrpSpPr>
                <a:grpSpLocks/>
              </p:cNvGrpSpPr>
              <p:nvPr/>
            </p:nvGrpSpPr>
            <p:grpSpPr bwMode="auto">
              <a:xfrm>
                <a:off x="899" y="2836"/>
                <a:ext cx="403" cy="586"/>
                <a:chOff x="899" y="2836"/>
                <a:chExt cx="403" cy="586"/>
              </a:xfrm>
            </p:grpSpPr>
            <p:sp>
              <p:nvSpPr>
                <p:cNvPr id="57" name="Freeform 57"/>
                <p:cNvSpPr>
                  <a:spLocks/>
                </p:cNvSpPr>
                <p:nvPr/>
              </p:nvSpPr>
              <p:spPr bwMode="auto">
                <a:xfrm>
                  <a:off x="899" y="2836"/>
                  <a:ext cx="403" cy="586"/>
                </a:xfrm>
                <a:custGeom>
                  <a:avLst/>
                  <a:gdLst/>
                  <a:ahLst/>
                  <a:cxnLst>
                    <a:cxn ang="0">
                      <a:pos x="112" y="275"/>
                    </a:cxn>
                    <a:cxn ang="0">
                      <a:pos x="58" y="301"/>
                    </a:cxn>
                    <a:cxn ang="0">
                      <a:pos x="14" y="362"/>
                    </a:cxn>
                    <a:cxn ang="0">
                      <a:pos x="0" y="425"/>
                    </a:cxn>
                    <a:cxn ang="0">
                      <a:pos x="0" y="472"/>
                    </a:cxn>
                    <a:cxn ang="0">
                      <a:pos x="15" y="522"/>
                    </a:cxn>
                    <a:cxn ang="0">
                      <a:pos x="21" y="568"/>
                    </a:cxn>
                    <a:cxn ang="0">
                      <a:pos x="32" y="616"/>
                    </a:cxn>
                    <a:cxn ang="0">
                      <a:pos x="74" y="687"/>
                    </a:cxn>
                    <a:cxn ang="0">
                      <a:pos x="94" y="764"/>
                    </a:cxn>
                    <a:cxn ang="0">
                      <a:pos x="114" y="833"/>
                    </a:cxn>
                    <a:cxn ang="0">
                      <a:pos x="147" y="899"/>
                    </a:cxn>
                    <a:cxn ang="0">
                      <a:pos x="181" y="1024"/>
                    </a:cxn>
                    <a:cxn ang="0">
                      <a:pos x="200" y="1164"/>
                    </a:cxn>
                    <a:cxn ang="0">
                      <a:pos x="191" y="1290"/>
                    </a:cxn>
                    <a:cxn ang="0">
                      <a:pos x="192" y="1329"/>
                    </a:cxn>
                    <a:cxn ang="0">
                      <a:pos x="301" y="1271"/>
                    </a:cxn>
                    <a:cxn ang="0">
                      <a:pos x="402" y="1220"/>
                    </a:cxn>
                    <a:cxn ang="0">
                      <a:pos x="475" y="1147"/>
                    </a:cxn>
                    <a:cxn ang="0">
                      <a:pos x="878" y="1338"/>
                    </a:cxn>
                    <a:cxn ang="0">
                      <a:pos x="925" y="1516"/>
                    </a:cxn>
                    <a:cxn ang="0">
                      <a:pos x="932" y="1639"/>
                    </a:cxn>
                    <a:cxn ang="0">
                      <a:pos x="986" y="1629"/>
                    </a:cxn>
                    <a:cxn ang="0">
                      <a:pos x="1008" y="1686"/>
                    </a:cxn>
                    <a:cxn ang="0">
                      <a:pos x="1056" y="1672"/>
                    </a:cxn>
                    <a:cxn ang="0">
                      <a:pos x="1096" y="1726"/>
                    </a:cxn>
                    <a:cxn ang="0">
                      <a:pos x="1125" y="1697"/>
                    </a:cxn>
                    <a:cxn ang="0">
                      <a:pos x="1176" y="1759"/>
                    </a:cxn>
                    <a:cxn ang="0">
                      <a:pos x="1176" y="1563"/>
                    </a:cxn>
                    <a:cxn ang="0">
                      <a:pos x="1163" y="1363"/>
                    </a:cxn>
                    <a:cxn ang="0">
                      <a:pos x="1153" y="1237"/>
                    </a:cxn>
                    <a:cxn ang="0">
                      <a:pos x="1129" y="1117"/>
                    </a:cxn>
                    <a:cxn ang="0">
                      <a:pos x="1211" y="1121"/>
                    </a:cxn>
                    <a:cxn ang="0">
                      <a:pos x="1131" y="940"/>
                    </a:cxn>
                    <a:cxn ang="0">
                      <a:pos x="1110" y="801"/>
                    </a:cxn>
                    <a:cxn ang="0">
                      <a:pos x="1106" y="721"/>
                    </a:cxn>
                    <a:cxn ang="0">
                      <a:pos x="1094" y="633"/>
                    </a:cxn>
                    <a:cxn ang="0">
                      <a:pos x="1070" y="551"/>
                    </a:cxn>
                    <a:cxn ang="0">
                      <a:pos x="1032" y="473"/>
                    </a:cxn>
                    <a:cxn ang="0">
                      <a:pos x="997" y="376"/>
                    </a:cxn>
                    <a:cxn ang="0">
                      <a:pos x="953" y="265"/>
                    </a:cxn>
                    <a:cxn ang="0">
                      <a:pos x="881" y="148"/>
                    </a:cxn>
                    <a:cxn ang="0">
                      <a:pos x="751" y="50"/>
                    </a:cxn>
                    <a:cxn ang="0">
                      <a:pos x="631" y="10"/>
                    </a:cxn>
                    <a:cxn ang="0">
                      <a:pos x="504" y="0"/>
                    </a:cxn>
                    <a:cxn ang="0">
                      <a:pos x="406" y="0"/>
                    </a:cxn>
                    <a:cxn ang="0">
                      <a:pos x="286" y="36"/>
                    </a:cxn>
                    <a:cxn ang="0">
                      <a:pos x="211" y="94"/>
                    </a:cxn>
                    <a:cxn ang="0">
                      <a:pos x="155" y="167"/>
                    </a:cxn>
                    <a:cxn ang="0">
                      <a:pos x="156" y="242"/>
                    </a:cxn>
                    <a:cxn ang="0">
                      <a:pos x="112" y="275"/>
                    </a:cxn>
                  </a:cxnLst>
                  <a:rect l="0" t="0" r="r" b="b"/>
                  <a:pathLst>
                    <a:path w="1211" h="1759">
                      <a:moveTo>
                        <a:pt x="112" y="275"/>
                      </a:moveTo>
                      <a:lnTo>
                        <a:pt x="58" y="301"/>
                      </a:lnTo>
                      <a:lnTo>
                        <a:pt x="14" y="362"/>
                      </a:lnTo>
                      <a:lnTo>
                        <a:pt x="0" y="425"/>
                      </a:lnTo>
                      <a:lnTo>
                        <a:pt x="0" y="472"/>
                      </a:lnTo>
                      <a:lnTo>
                        <a:pt x="15" y="522"/>
                      </a:lnTo>
                      <a:lnTo>
                        <a:pt x="21" y="568"/>
                      </a:lnTo>
                      <a:lnTo>
                        <a:pt x="32" y="616"/>
                      </a:lnTo>
                      <a:lnTo>
                        <a:pt x="74" y="687"/>
                      </a:lnTo>
                      <a:lnTo>
                        <a:pt x="94" y="764"/>
                      </a:lnTo>
                      <a:lnTo>
                        <a:pt x="114" y="833"/>
                      </a:lnTo>
                      <a:lnTo>
                        <a:pt x="147" y="899"/>
                      </a:lnTo>
                      <a:lnTo>
                        <a:pt x="181" y="1024"/>
                      </a:lnTo>
                      <a:lnTo>
                        <a:pt x="200" y="1164"/>
                      </a:lnTo>
                      <a:lnTo>
                        <a:pt x="191" y="1290"/>
                      </a:lnTo>
                      <a:lnTo>
                        <a:pt x="192" y="1329"/>
                      </a:lnTo>
                      <a:lnTo>
                        <a:pt x="301" y="1271"/>
                      </a:lnTo>
                      <a:lnTo>
                        <a:pt x="402" y="1220"/>
                      </a:lnTo>
                      <a:lnTo>
                        <a:pt x="475" y="1147"/>
                      </a:lnTo>
                      <a:lnTo>
                        <a:pt x="878" y="1338"/>
                      </a:lnTo>
                      <a:lnTo>
                        <a:pt x="925" y="1516"/>
                      </a:lnTo>
                      <a:lnTo>
                        <a:pt x="932" y="1639"/>
                      </a:lnTo>
                      <a:lnTo>
                        <a:pt x="986" y="1629"/>
                      </a:lnTo>
                      <a:lnTo>
                        <a:pt x="1008" y="1686"/>
                      </a:lnTo>
                      <a:lnTo>
                        <a:pt x="1056" y="1672"/>
                      </a:lnTo>
                      <a:lnTo>
                        <a:pt x="1096" y="1726"/>
                      </a:lnTo>
                      <a:lnTo>
                        <a:pt x="1125" y="1697"/>
                      </a:lnTo>
                      <a:lnTo>
                        <a:pt x="1176" y="1759"/>
                      </a:lnTo>
                      <a:lnTo>
                        <a:pt x="1176" y="1563"/>
                      </a:lnTo>
                      <a:lnTo>
                        <a:pt x="1163" y="1363"/>
                      </a:lnTo>
                      <a:lnTo>
                        <a:pt x="1153" y="1237"/>
                      </a:lnTo>
                      <a:lnTo>
                        <a:pt x="1129" y="1117"/>
                      </a:lnTo>
                      <a:lnTo>
                        <a:pt x="1211" y="1121"/>
                      </a:lnTo>
                      <a:lnTo>
                        <a:pt x="1131" y="940"/>
                      </a:lnTo>
                      <a:lnTo>
                        <a:pt x="1110" y="801"/>
                      </a:lnTo>
                      <a:lnTo>
                        <a:pt x="1106" y="721"/>
                      </a:lnTo>
                      <a:lnTo>
                        <a:pt x="1094" y="633"/>
                      </a:lnTo>
                      <a:lnTo>
                        <a:pt x="1070" y="551"/>
                      </a:lnTo>
                      <a:lnTo>
                        <a:pt x="1032" y="473"/>
                      </a:lnTo>
                      <a:lnTo>
                        <a:pt x="997" y="376"/>
                      </a:lnTo>
                      <a:lnTo>
                        <a:pt x="953" y="265"/>
                      </a:lnTo>
                      <a:lnTo>
                        <a:pt x="881" y="148"/>
                      </a:lnTo>
                      <a:lnTo>
                        <a:pt x="751" y="50"/>
                      </a:lnTo>
                      <a:lnTo>
                        <a:pt x="631" y="10"/>
                      </a:lnTo>
                      <a:lnTo>
                        <a:pt x="504" y="0"/>
                      </a:lnTo>
                      <a:lnTo>
                        <a:pt x="406" y="0"/>
                      </a:lnTo>
                      <a:lnTo>
                        <a:pt x="286" y="36"/>
                      </a:lnTo>
                      <a:lnTo>
                        <a:pt x="211" y="94"/>
                      </a:lnTo>
                      <a:lnTo>
                        <a:pt x="155" y="167"/>
                      </a:lnTo>
                      <a:lnTo>
                        <a:pt x="156" y="242"/>
                      </a:lnTo>
                      <a:lnTo>
                        <a:pt x="112" y="275"/>
                      </a:lnTo>
                      <a:close/>
                    </a:path>
                  </a:pathLst>
                </a:custGeom>
                <a:solidFill>
                  <a:srgbClr val="402000"/>
                </a:solidFill>
                <a:ln w="47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8" name="Group 58"/>
                <p:cNvGrpSpPr>
                  <a:grpSpLocks/>
                </p:cNvGrpSpPr>
                <p:nvPr/>
              </p:nvGrpSpPr>
              <p:grpSpPr bwMode="auto">
                <a:xfrm>
                  <a:off x="910" y="2849"/>
                  <a:ext cx="375" cy="557"/>
                  <a:chOff x="910" y="2849"/>
                  <a:chExt cx="375" cy="557"/>
                </a:xfrm>
              </p:grpSpPr>
              <p:sp>
                <p:nvSpPr>
                  <p:cNvPr id="59" name="Freeform 59"/>
                  <p:cNvSpPr>
                    <a:spLocks/>
                  </p:cNvSpPr>
                  <p:nvPr/>
                </p:nvSpPr>
                <p:spPr bwMode="auto">
                  <a:xfrm>
                    <a:off x="910" y="2934"/>
                    <a:ext cx="142" cy="337"/>
                  </a:xfrm>
                  <a:custGeom>
                    <a:avLst/>
                    <a:gdLst/>
                    <a:ahLst/>
                    <a:cxnLst>
                      <a:cxn ang="0">
                        <a:pos x="25" y="54"/>
                      </a:cxn>
                      <a:cxn ang="0">
                        <a:pos x="0" y="115"/>
                      </a:cxn>
                      <a:cxn ang="0">
                        <a:pos x="5" y="200"/>
                      </a:cxn>
                      <a:cxn ang="0">
                        <a:pos x="13" y="262"/>
                      </a:cxn>
                      <a:cxn ang="0">
                        <a:pos x="27" y="324"/>
                      </a:cxn>
                      <a:cxn ang="0">
                        <a:pos x="61" y="384"/>
                      </a:cxn>
                      <a:cxn ang="0">
                        <a:pos x="88" y="460"/>
                      </a:cxn>
                      <a:cxn ang="0">
                        <a:pos x="105" y="525"/>
                      </a:cxn>
                      <a:cxn ang="0">
                        <a:pos x="133" y="576"/>
                      </a:cxn>
                      <a:cxn ang="0">
                        <a:pos x="179" y="703"/>
                      </a:cxn>
                      <a:cxn ang="0">
                        <a:pos x="198" y="902"/>
                      </a:cxn>
                      <a:cxn ang="0">
                        <a:pos x="195" y="1010"/>
                      </a:cxn>
                      <a:cxn ang="0">
                        <a:pos x="367" y="925"/>
                      </a:cxn>
                      <a:cxn ang="0">
                        <a:pos x="427" y="862"/>
                      </a:cxn>
                      <a:cxn ang="0">
                        <a:pos x="387" y="731"/>
                      </a:cxn>
                      <a:cxn ang="0">
                        <a:pos x="186" y="147"/>
                      </a:cxn>
                      <a:cxn ang="0">
                        <a:pos x="216" y="161"/>
                      </a:cxn>
                      <a:cxn ang="0">
                        <a:pos x="207" y="140"/>
                      </a:cxn>
                      <a:cxn ang="0">
                        <a:pos x="246" y="148"/>
                      </a:cxn>
                      <a:cxn ang="0">
                        <a:pos x="183" y="105"/>
                      </a:cxn>
                      <a:cxn ang="0">
                        <a:pos x="163" y="78"/>
                      </a:cxn>
                      <a:cxn ang="0">
                        <a:pos x="116" y="51"/>
                      </a:cxn>
                      <a:cxn ang="0">
                        <a:pos x="101" y="0"/>
                      </a:cxn>
                      <a:cxn ang="0">
                        <a:pos x="68" y="18"/>
                      </a:cxn>
                      <a:cxn ang="0">
                        <a:pos x="25" y="54"/>
                      </a:cxn>
                    </a:cxnLst>
                    <a:rect l="0" t="0" r="r" b="b"/>
                    <a:pathLst>
                      <a:path w="427" h="1010">
                        <a:moveTo>
                          <a:pt x="25" y="54"/>
                        </a:moveTo>
                        <a:lnTo>
                          <a:pt x="0" y="115"/>
                        </a:lnTo>
                        <a:lnTo>
                          <a:pt x="5" y="200"/>
                        </a:lnTo>
                        <a:lnTo>
                          <a:pt x="13" y="262"/>
                        </a:lnTo>
                        <a:lnTo>
                          <a:pt x="27" y="324"/>
                        </a:lnTo>
                        <a:lnTo>
                          <a:pt x="61" y="384"/>
                        </a:lnTo>
                        <a:lnTo>
                          <a:pt x="88" y="460"/>
                        </a:lnTo>
                        <a:lnTo>
                          <a:pt x="105" y="525"/>
                        </a:lnTo>
                        <a:lnTo>
                          <a:pt x="133" y="576"/>
                        </a:lnTo>
                        <a:lnTo>
                          <a:pt x="179" y="703"/>
                        </a:lnTo>
                        <a:lnTo>
                          <a:pt x="198" y="902"/>
                        </a:lnTo>
                        <a:lnTo>
                          <a:pt x="195" y="1010"/>
                        </a:lnTo>
                        <a:lnTo>
                          <a:pt x="367" y="925"/>
                        </a:lnTo>
                        <a:lnTo>
                          <a:pt x="427" y="862"/>
                        </a:lnTo>
                        <a:lnTo>
                          <a:pt x="387" y="731"/>
                        </a:lnTo>
                        <a:lnTo>
                          <a:pt x="186" y="147"/>
                        </a:lnTo>
                        <a:lnTo>
                          <a:pt x="216" y="161"/>
                        </a:lnTo>
                        <a:lnTo>
                          <a:pt x="207" y="140"/>
                        </a:lnTo>
                        <a:lnTo>
                          <a:pt x="246" y="148"/>
                        </a:lnTo>
                        <a:lnTo>
                          <a:pt x="183" y="105"/>
                        </a:lnTo>
                        <a:lnTo>
                          <a:pt x="163" y="78"/>
                        </a:lnTo>
                        <a:lnTo>
                          <a:pt x="116" y="51"/>
                        </a:lnTo>
                        <a:lnTo>
                          <a:pt x="101" y="0"/>
                        </a:lnTo>
                        <a:lnTo>
                          <a:pt x="68" y="18"/>
                        </a:lnTo>
                        <a:lnTo>
                          <a:pt x="25" y="54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Freeform 60"/>
                  <p:cNvSpPr>
                    <a:spLocks/>
                  </p:cNvSpPr>
                  <p:nvPr/>
                </p:nvSpPr>
                <p:spPr bwMode="auto">
                  <a:xfrm>
                    <a:off x="953" y="2849"/>
                    <a:ext cx="323" cy="473"/>
                  </a:xfrm>
                  <a:custGeom>
                    <a:avLst/>
                    <a:gdLst/>
                    <a:ahLst/>
                    <a:cxnLst>
                      <a:cxn ang="0">
                        <a:pos x="18" y="141"/>
                      </a:cxn>
                      <a:cxn ang="0">
                        <a:pos x="9" y="220"/>
                      </a:cxn>
                      <a:cxn ang="0">
                        <a:pos x="0" y="274"/>
                      </a:cxn>
                      <a:cxn ang="0">
                        <a:pos x="57" y="322"/>
                      </a:cxn>
                      <a:cxn ang="0">
                        <a:pos x="124" y="346"/>
                      </a:cxn>
                      <a:cxn ang="0">
                        <a:pos x="172" y="360"/>
                      </a:cxn>
                      <a:cxn ang="0">
                        <a:pos x="216" y="380"/>
                      </a:cxn>
                      <a:cxn ang="0">
                        <a:pos x="189" y="348"/>
                      </a:cxn>
                      <a:cxn ang="0">
                        <a:pos x="250" y="336"/>
                      </a:cxn>
                      <a:cxn ang="0">
                        <a:pos x="325" y="318"/>
                      </a:cxn>
                      <a:cxn ang="0">
                        <a:pos x="258" y="299"/>
                      </a:cxn>
                      <a:cxn ang="0">
                        <a:pos x="356" y="294"/>
                      </a:cxn>
                      <a:cxn ang="0">
                        <a:pos x="298" y="265"/>
                      </a:cxn>
                      <a:cxn ang="0">
                        <a:pos x="429" y="268"/>
                      </a:cxn>
                      <a:cxn ang="0">
                        <a:pos x="396" y="235"/>
                      </a:cxn>
                      <a:cxn ang="0">
                        <a:pos x="496" y="280"/>
                      </a:cxn>
                      <a:cxn ang="0">
                        <a:pos x="534" y="396"/>
                      </a:cxn>
                      <a:cxn ang="0">
                        <a:pos x="583" y="473"/>
                      </a:cxn>
                      <a:cxn ang="0">
                        <a:pos x="630" y="541"/>
                      </a:cxn>
                      <a:cxn ang="0">
                        <a:pos x="641" y="491"/>
                      </a:cxn>
                      <a:cxn ang="0">
                        <a:pos x="634" y="432"/>
                      </a:cxn>
                      <a:cxn ang="0">
                        <a:pos x="603" y="335"/>
                      </a:cxn>
                      <a:cxn ang="0">
                        <a:pos x="662" y="439"/>
                      </a:cxn>
                      <a:cxn ang="0">
                        <a:pos x="630" y="315"/>
                      </a:cxn>
                      <a:cxn ang="0">
                        <a:pos x="607" y="259"/>
                      </a:cxn>
                      <a:cxn ang="0">
                        <a:pos x="657" y="303"/>
                      </a:cxn>
                      <a:cxn ang="0">
                        <a:pos x="692" y="409"/>
                      </a:cxn>
                      <a:cxn ang="0">
                        <a:pos x="738" y="429"/>
                      </a:cxn>
                      <a:cxn ang="0">
                        <a:pos x="768" y="471"/>
                      </a:cxn>
                      <a:cxn ang="0">
                        <a:pos x="789" y="531"/>
                      </a:cxn>
                      <a:cxn ang="0">
                        <a:pos x="773" y="601"/>
                      </a:cxn>
                      <a:cxn ang="0">
                        <a:pos x="785" y="711"/>
                      </a:cxn>
                      <a:cxn ang="0">
                        <a:pos x="789" y="937"/>
                      </a:cxn>
                      <a:cxn ang="0">
                        <a:pos x="789" y="1088"/>
                      </a:cxn>
                      <a:cxn ang="0">
                        <a:pos x="789" y="1213"/>
                      </a:cxn>
                      <a:cxn ang="0">
                        <a:pos x="847" y="1407"/>
                      </a:cxn>
                      <a:cxn ang="0">
                        <a:pos x="837" y="1199"/>
                      </a:cxn>
                      <a:cxn ang="0">
                        <a:pos x="847" y="1014"/>
                      </a:cxn>
                      <a:cxn ang="0">
                        <a:pos x="886" y="1247"/>
                      </a:cxn>
                      <a:cxn ang="0">
                        <a:pos x="968" y="1417"/>
                      </a:cxn>
                      <a:cxn ang="0">
                        <a:pos x="910" y="1213"/>
                      </a:cxn>
                      <a:cxn ang="0">
                        <a:pos x="910" y="1014"/>
                      </a:cxn>
                      <a:cxn ang="0">
                        <a:pos x="906" y="782"/>
                      </a:cxn>
                      <a:cxn ang="0">
                        <a:pos x="901" y="618"/>
                      </a:cxn>
                      <a:cxn ang="0">
                        <a:pos x="866" y="489"/>
                      </a:cxn>
                      <a:cxn ang="0">
                        <a:pos x="828" y="408"/>
                      </a:cxn>
                      <a:cxn ang="0">
                        <a:pos x="785" y="286"/>
                      </a:cxn>
                      <a:cxn ang="0">
                        <a:pos x="735" y="178"/>
                      </a:cxn>
                      <a:cxn ang="0">
                        <a:pos x="683" y="134"/>
                      </a:cxn>
                      <a:cxn ang="0">
                        <a:pos x="614" y="76"/>
                      </a:cxn>
                      <a:cxn ang="0">
                        <a:pos x="519" y="33"/>
                      </a:cxn>
                      <a:cxn ang="0">
                        <a:pos x="429" y="3"/>
                      </a:cxn>
                      <a:cxn ang="0">
                        <a:pos x="317" y="0"/>
                      </a:cxn>
                      <a:cxn ang="0">
                        <a:pos x="206" y="7"/>
                      </a:cxn>
                      <a:cxn ang="0">
                        <a:pos x="119" y="47"/>
                      </a:cxn>
                      <a:cxn ang="0">
                        <a:pos x="62" y="83"/>
                      </a:cxn>
                      <a:cxn ang="0">
                        <a:pos x="18" y="141"/>
                      </a:cxn>
                    </a:cxnLst>
                    <a:rect l="0" t="0" r="r" b="b"/>
                    <a:pathLst>
                      <a:path w="968" h="1417">
                        <a:moveTo>
                          <a:pt x="18" y="141"/>
                        </a:moveTo>
                        <a:lnTo>
                          <a:pt x="9" y="220"/>
                        </a:lnTo>
                        <a:lnTo>
                          <a:pt x="0" y="274"/>
                        </a:lnTo>
                        <a:lnTo>
                          <a:pt x="57" y="322"/>
                        </a:lnTo>
                        <a:lnTo>
                          <a:pt x="124" y="346"/>
                        </a:lnTo>
                        <a:lnTo>
                          <a:pt x="172" y="360"/>
                        </a:lnTo>
                        <a:lnTo>
                          <a:pt x="216" y="380"/>
                        </a:lnTo>
                        <a:lnTo>
                          <a:pt x="189" y="348"/>
                        </a:lnTo>
                        <a:lnTo>
                          <a:pt x="250" y="336"/>
                        </a:lnTo>
                        <a:lnTo>
                          <a:pt x="325" y="318"/>
                        </a:lnTo>
                        <a:lnTo>
                          <a:pt x="258" y="299"/>
                        </a:lnTo>
                        <a:lnTo>
                          <a:pt x="356" y="294"/>
                        </a:lnTo>
                        <a:lnTo>
                          <a:pt x="298" y="265"/>
                        </a:lnTo>
                        <a:lnTo>
                          <a:pt x="429" y="268"/>
                        </a:lnTo>
                        <a:lnTo>
                          <a:pt x="396" y="235"/>
                        </a:lnTo>
                        <a:lnTo>
                          <a:pt x="496" y="280"/>
                        </a:lnTo>
                        <a:lnTo>
                          <a:pt x="534" y="396"/>
                        </a:lnTo>
                        <a:lnTo>
                          <a:pt x="583" y="473"/>
                        </a:lnTo>
                        <a:lnTo>
                          <a:pt x="630" y="541"/>
                        </a:lnTo>
                        <a:lnTo>
                          <a:pt x="641" y="491"/>
                        </a:lnTo>
                        <a:lnTo>
                          <a:pt x="634" y="432"/>
                        </a:lnTo>
                        <a:lnTo>
                          <a:pt x="603" y="335"/>
                        </a:lnTo>
                        <a:lnTo>
                          <a:pt x="662" y="439"/>
                        </a:lnTo>
                        <a:lnTo>
                          <a:pt x="630" y="315"/>
                        </a:lnTo>
                        <a:lnTo>
                          <a:pt x="607" y="259"/>
                        </a:lnTo>
                        <a:lnTo>
                          <a:pt x="657" y="303"/>
                        </a:lnTo>
                        <a:lnTo>
                          <a:pt x="692" y="409"/>
                        </a:lnTo>
                        <a:lnTo>
                          <a:pt x="738" y="429"/>
                        </a:lnTo>
                        <a:lnTo>
                          <a:pt x="768" y="471"/>
                        </a:lnTo>
                        <a:lnTo>
                          <a:pt x="789" y="531"/>
                        </a:lnTo>
                        <a:lnTo>
                          <a:pt x="773" y="601"/>
                        </a:lnTo>
                        <a:lnTo>
                          <a:pt x="785" y="711"/>
                        </a:lnTo>
                        <a:lnTo>
                          <a:pt x="789" y="937"/>
                        </a:lnTo>
                        <a:lnTo>
                          <a:pt x="789" y="1088"/>
                        </a:lnTo>
                        <a:lnTo>
                          <a:pt x="789" y="1213"/>
                        </a:lnTo>
                        <a:lnTo>
                          <a:pt x="847" y="1407"/>
                        </a:lnTo>
                        <a:lnTo>
                          <a:pt x="837" y="1199"/>
                        </a:lnTo>
                        <a:lnTo>
                          <a:pt x="847" y="1014"/>
                        </a:lnTo>
                        <a:lnTo>
                          <a:pt x="886" y="1247"/>
                        </a:lnTo>
                        <a:lnTo>
                          <a:pt x="968" y="1417"/>
                        </a:lnTo>
                        <a:lnTo>
                          <a:pt x="910" y="1213"/>
                        </a:lnTo>
                        <a:lnTo>
                          <a:pt x="910" y="1014"/>
                        </a:lnTo>
                        <a:lnTo>
                          <a:pt x="906" y="782"/>
                        </a:lnTo>
                        <a:lnTo>
                          <a:pt x="901" y="618"/>
                        </a:lnTo>
                        <a:lnTo>
                          <a:pt x="866" y="489"/>
                        </a:lnTo>
                        <a:lnTo>
                          <a:pt x="828" y="408"/>
                        </a:lnTo>
                        <a:lnTo>
                          <a:pt x="785" y="286"/>
                        </a:lnTo>
                        <a:lnTo>
                          <a:pt x="735" y="178"/>
                        </a:lnTo>
                        <a:lnTo>
                          <a:pt x="683" y="134"/>
                        </a:lnTo>
                        <a:lnTo>
                          <a:pt x="614" y="76"/>
                        </a:lnTo>
                        <a:lnTo>
                          <a:pt x="519" y="33"/>
                        </a:lnTo>
                        <a:lnTo>
                          <a:pt x="429" y="3"/>
                        </a:lnTo>
                        <a:lnTo>
                          <a:pt x="317" y="0"/>
                        </a:lnTo>
                        <a:lnTo>
                          <a:pt x="206" y="7"/>
                        </a:lnTo>
                        <a:lnTo>
                          <a:pt x="119" y="47"/>
                        </a:lnTo>
                        <a:lnTo>
                          <a:pt x="62" y="83"/>
                        </a:lnTo>
                        <a:lnTo>
                          <a:pt x="18" y="141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" name="Freeform 61"/>
                  <p:cNvSpPr>
                    <a:spLocks/>
                  </p:cNvSpPr>
                  <p:nvPr/>
                </p:nvSpPr>
                <p:spPr bwMode="auto">
                  <a:xfrm>
                    <a:off x="1189" y="3093"/>
                    <a:ext cx="34" cy="279"/>
                  </a:xfrm>
                  <a:custGeom>
                    <a:avLst/>
                    <a:gdLst/>
                    <a:ahLst/>
                    <a:cxnLst>
                      <a:cxn ang="0">
                        <a:pos x="79" y="839"/>
                      </a:cxn>
                      <a:cxn ang="0">
                        <a:pos x="74" y="741"/>
                      </a:cxn>
                      <a:cxn ang="0">
                        <a:pos x="34" y="592"/>
                      </a:cxn>
                      <a:cxn ang="0">
                        <a:pos x="0" y="447"/>
                      </a:cxn>
                      <a:cxn ang="0">
                        <a:pos x="0" y="384"/>
                      </a:cxn>
                      <a:cxn ang="0">
                        <a:pos x="10" y="222"/>
                      </a:cxn>
                      <a:cxn ang="0">
                        <a:pos x="30" y="115"/>
                      </a:cxn>
                      <a:cxn ang="0">
                        <a:pos x="52" y="0"/>
                      </a:cxn>
                      <a:cxn ang="0">
                        <a:pos x="48" y="165"/>
                      </a:cxn>
                      <a:cxn ang="0">
                        <a:pos x="48" y="344"/>
                      </a:cxn>
                      <a:cxn ang="0">
                        <a:pos x="52" y="468"/>
                      </a:cxn>
                      <a:cxn ang="0">
                        <a:pos x="74" y="595"/>
                      </a:cxn>
                      <a:cxn ang="0">
                        <a:pos x="103" y="727"/>
                      </a:cxn>
                      <a:cxn ang="0">
                        <a:pos x="79" y="839"/>
                      </a:cxn>
                    </a:cxnLst>
                    <a:rect l="0" t="0" r="r" b="b"/>
                    <a:pathLst>
                      <a:path w="103" h="839">
                        <a:moveTo>
                          <a:pt x="79" y="839"/>
                        </a:moveTo>
                        <a:lnTo>
                          <a:pt x="74" y="741"/>
                        </a:lnTo>
                        <a:lnTo>
                          <a:pt x="34" y="592"/>
                        </a:lnTo>
                        <a:lnTo>
                          <a:pt x="0" y="447"/>
                        </a:lnTo>
                        <a:lnTo>
                          <a:pt x="0" y="384"/>
                        </a:lnTo>
                        <a:lnTo>
                          <a:pt x="10" y="222"/>
                        </a:lnTo>
                        <a:lnTo>
                          <a:pt x="30" y="115"/>
                        </a:lnTo>
                        <a:lnTo>
                          <a:pt x="52" y="0"/>
                        </a:lnTo>
                        <a:lnTo>
                          <a:pt x="48" y="165"/>
                        </a:lnTo>
                        <a:lnTo>
                          <a:pt x="48" y="344"/>
                        </a:lnTo>
                        <a:lnTo>
                          <a:pt x="52" y="468"/>
                        </a:lnTo>
                        <a:lnTo>
                          <a:pt x="74" y="595"/>
                        </a:lnTo>
                        <a:lnTo>
                          <a:pt x="103" y="727"/>
                        </a:lnTo>
                        <a:lnTo>
                          <a:pt x="79" y="839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" name="Freeform 62"/>
                  <p:cNvSpPr>
                    <a:spLocks/>
                  </p:cNvSpPr>
                  <p:nvPr/>
                </p:nvSpPr>
                <p:spPr bwMode="auto">
                  <a:xfrm>
                    <a:off x="1236" y="3264"/>
                    <a:ext cx="21" cy="120"/>
                  </a:xfrm>
                  <a:custGeom>
                    <a:avLst/>
                    <a:gdLst/>
                    <a:ahLst/>
                    <a:cxnLst>
                      <a:cxn ang="0">
                        <a:pos x="0" y="361"/>
                      </a:cxn>
                      <a:cxn ang="0">
                        <a:pos x="11" y="259"/>
                      </a:cxn>
                      <a:cxn ang="0">
                        <a:pos x="24" y="172"/>
                      </a:cxn>
                      <a:cxn ang="0">
                        <a:pos x="11" y="73"/>
                      </a:cxn>
                      <a:cxn ang="0">
                        <a:pos x="7" y="0"/>
                      </a:cxn>
                      <a:cxn ang="0">
                        <a:pos x="38" y="132"/>
                      </a:cxn>
                      <a:cxn ang="0">
                        <a:pos x="64" y="236"/>
                      </a:cxn>
                      <a:cxn ang="0">
                        <a:pos x="0" y="361"/>
                      </a:cxn>
                    </a:cxnLst>
                    <a:rect l="0" t="0" r="r" b="b"/>
                    <a:pathLst>
                      <a:path w="64" h="361">
                        <a:moveTo>
                          <a:pt x="0" y="361"/>
                        </a:moveTo>
                        <a:lnTo>
                          <a:pt x="11" y="259"/>
                        </a:lnTo>
                        <a:lnTo>
                          <a:pt x="24" y="172"/>
                        </a:lnTo>
                        <a:lnTo>
                          <a:pt x="11" y="73"/>
                        </a:lnTo>
                        <a:lnTo>
                          <a:pt x="7" y="0"/>
                        </a:lnTo>
                        <a:lnTo>
                          <a:pt x="38" y="132"/>
                        </a:lnTo>
                        <a:lnTo>
                          <a:pt x="64" y="236"/>
                        </a:lnTo>
                        <a:lnTo>
                          <a:pt x="0" y="361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" name="Freeform 63"/>
                  <p:cNvSpPr>
                    <a:spLocks/>
                  </p:cNvSpPr>
                  <p:nvPr/>
                </p:nvSpPr>
                <p:spPr bwMode="auto">
                  <a:xfrm>
                    <a:off x="1252" y="3295"/>
                    <a:ext cx="20" cy="105"/>
                  </a:xfrm>
                  <a:custGeom>
                    <a:avLst/>
                    <a:gdLst/>
                    <a:ahLst/>
                    <a:cxnLst>
                      <a:cxn ang="0">
                        <a:pos x="31" y="314"/>
                      </a:cxn>
                      <a:cxn ang="0">
                        <a:pos x="31" y="257"/>
                      </a:cxn>
                      <a:cxn ang="0">
                        <a:pos x="41" y="165"/>
                      </a:cxn>
                      <a:cxn ang="0">
                        <a:pos x="24" y="73"/>
                      </a:cxn>
                      <a:cxn ang="0">
                        <a:pos x="0" y="0"/>
                      </a:cxn>
                      <a:cxn ang="0">
                        <a:pos x="60" y="114"/>
                      </a:cxn>
                      <a:cxn ang="0">
                        <a:pos x="60" y="172"/>
                      </a:cxn>
                      <a:cxn ang="0">
                        <a:pos x="31" y="314"/>
                      </a:cxn>
                    </a:cxnLst>
                    <a:rect l="0" t="0" r="r" b="b"/>
                    <a:pathLst>
                      <a:path w="60" h="314">
                        <a:moveTo>
                          <a:pt x="31" y="314"/>
                        </a:moveTo>
                        <a:lnTo>
                          <a:pt x="31" y="257"/>
                        </a:lnTo>
                        <a:lnTo>
                          <a:pt x="41" y="165"/>
                        </a:lnTo>
                        <a:lnTo>
                          <a:pt x="24" y="73"/>
                        </a:lnTo>
                        <a:lnTo>
                          <a:pt x="0" y="0"/>
                        </a:lnTo>
                        <a:lnTo>
                          <a:pt x="60" y="114"/>
                        </a:lnTo>
                        <a:lnTo>
                          <a:pt x="60" y="172"/>
                        </a:lnTo>
                        <a:lnTo>
                          <a:pt x="31" y="314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" name="Freeform 64"/>
                  <p:cNvSpPr>
                    <a:spLocks/>
                  </p:cNvSpPr>
                  <p:nvPr/>
                </p:nvSpPr>
                <p:spPr bwMode="auto">
                  <a:xfrm>
                    <a:off x="1262" y="3201"/>
                    <a:ext cx="23" cy="205"/>
                  </a:xfrm>
                  <a:custGeom>
                    <a:avLst/>
                    <a:gdLst/>
                    <a:ahLst/>
                    <a:cxnLst>
                      <a:cxn ang="0">
                        <a:pos x="63" y="614"/>
                      </a:cxn>
                      <a:cxn ang="0">
                        <a:pos x="51" y="535"/>
                      </a:cxn>
                      <a:cxn ang="0">
                        <a:pos x="51" y="454"/>
                      </a:cxn>
                      <a:cxn ang="0">
                        <a:pos x="60" y="349"/>
                      </a:cxn>
                      <a:cxn ang="0">
                        <a:pos x="22" y="233"/>
                      </a:cxn>
                      <a:cxn ang="0">
                        <a:pos x="3" y="141"/>
                      </a:cxn>
                      <a:cxn ang="0">
                        <a:pos x="0" y="17"/>
                      </a:cxn>
                      <a:cxn ang="0">
                        <a:pos x="0" y="0"/>
                      </a:cxn>
                      <a:cxn ang="0">
                        <a:pos x="41" y="144"/>
                      </a:cxn>
                      <a:cxn ang="0">
                        <a:pos x="44" y="236"/>
                      </a:cxn>
                      <a:cxn ang="0">
                        <a:pos x="60" y="334"/>
                      </a:cxn>
                      <a:cxn ang="0">
                        <a:pos x="70" y="516"/>
                      </a:cxn>
                      <a:cxn ang="0">
                        <a:pos x="63" y="614"/>
                      </a:cxn>
                    </a:cxnLst>
                    <a:rect l="0" t="0" r="r" b="b"/>
                    <a:pathLst>
                      <a:path w="70" h="614">
                        <a:moveTo>
                          <a:pt x="63" y="614"/>
                        </a:moveTo>
                        <a:lnTo>
                          <a:pt x="51" y="535"/>
                        </a:lnTo>
                        <a:lnTo>
                          <a:pt x="51" y="454"/>
                        </a:lnTo>
                        <a:lnTo>
                          <a:pt x="60" y="349"/>
                        </a:lnTo>
                        <a:lnTo>
                          <a:pt x="22" y="233"/>
                        </a:lnTo>
                        <a:lnTo>
                          <a:pt x="3" y="141"/>
                        </a:lnTo>
                        <a:lnTo>
                          <a:pt x="0" y="17"/>
                        </a:lnTo>
                        <a:lnTo>
                          <a:pt x="0" y="0"/>
                        </a:lnTo>
                        <a:lnTo>
                          <a:pt x="41" y="144"/>
                        </a:lnTo>
                        <a:lnTo>
                          <a:pt x="44" y="236"/>
                        </a:lnTo>
                        <a:lnTo>
                          <a:pt x="60" y="334"/>
                        </a:lnTo>
                        <a:lnTo>
                          <a:pt x="70" y="516"/>
                        </a:lnTo>
                        <a:lnTo>
                          <a:pt x="63" y="614"/>
                        </a:lnTo>
                        <a:close/>
                      </a:path>
                    </a:pathLst>
                  </a:custGeom>
                  <a:solidFill>
                    <a:srgbClr val="603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4" name="Group 65"/>
              <p:cNvGrpSpPr>
                <a:grpSpLocks/>
              </p:cNvGrpSpPr>
              <p:nvPr/>
            </p:nvGrpSpPr>
            <p:grpSpPr bwMode="auto">
              <a:xfrm>
                <a:off x="951" y="2944"/>
                <a:ext cx="257" cy="360"/>
                <a:chOff x="951" y="2944"/>
                <a:chExt cx="257" cy="360"/>
              </a:xfrm>
            </p:grpSpPr>
            <p:grpSp>
              <p:nvGrpSpPr>
                <p:cNvPr id="25" name="Group 66"/>
                <p:cNvGrpSpPr>
                  <a:grpSpLocks/>
                </p:cNvGrpSpPr>
                <p:nvPr/>
              </p:nvGrpSpPr>
              <p:grpSpPr bwMode="auto">
                <a:xfrm>
                  <a:off x="951" y="2944"/>
                  <a:ext cx="257" cy="360"/>
                  <a:chOff x="951" y="2944"/>
                  <a:chExt cx="257" cy="360"/>
                </a:xfrm>
              </p:grpSpPr>
              <p:grpSp>
                <p:nvGrpSpPr>
                  <p:cNvPr id="29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1075" y="3131"/>
                    <a:ext cx="118" cy="173"/>
                    <a:chOff x="1075" y="3131"/>
                    <a:chExt cx="118" cy="173"/>
                  </a:xfrm>
                </p:grpSpPr>
                <p:sp>
                  <p:nvSpPr>
                    <p:cNvPr id="55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1075" y="3131"/>
                      <a:ext cx="118" cy="17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88"/>
                        </a:cxn>
                        <a:cxn ang="0">
                          <a:pos x="11" y="412"/>
                        </a:cxn>
                        <a:cxn ang="0">
                          <a:pos x="47" y="463"/>
                        </a:cxn>
                        <a:cxn ang="0">
                          <a:pos x="123" y="500"/>
                        </a:cxn>
                        <a:cxn ang="0">
                          <a:pos x="177" y="519"/>
                        </a:cxn>
                        <a:cxn ang="0">
                          <a:pos x="256" y="516"/>
                        </a:cxn>
                        <a:cxn ang="0">
                          <a:pos x="306" y="497"/>
                        </a:cxn>
                        <a:cxn ang="0">
                          <a:pos x="355" y="457"/>
                        </a:cxn>
                        <a:cxn ang="0">
                          <a:pos x="318" y="298"/>
                        </a:cxn>
                        <a:cxn ang="0">
                          <a:pos x="322" y="197"/>
                        </a:cxn>
                        <a:cxn ang="0">
                          <a:pos x="332" y="120"/>
                        </a:cxn>
                        <a:cxn ang="0">
                          <a:pos x="339" y="0"/>
                        </a:cxn>
                        <a:cxn ang="0">
                          <a:pos x="0" y="288"/>
                        </a:cxn>
                      </a:cxnLst>
                      <a:rect l="0" t="0" r="r" b="b"/>
                      <a:pathLst>
                        <a:path w="355" h="519">
                          <a:moveTo>
                            <a:pt x="0" y="288"/>
                          </a:moveTo>
                          <a:lnTo>
                            <a:pt x="11" y="412"/>
                          </a:lnTo>
                          <a:lnTo>
                            <a:pt x="47" y="463"/>
                          </a:lnTo>
                          <a:lnTo>
                            <a:pt x="123" y="500"/>
                          </a:lnTo>
                          <a:lnTo>
                            <a:pt x="177" y="519"/>
                          </a:lnTo>
                          <a:lnTo>
                            <a:pt x="256" y="516"/>
                          </a:lnTo>
                          <a:lnTo>
                            <a:pt x="306" y="497"/>
                          </a:lnTo>
                          <a:lnTo>
                            <a:pt x="355" y="457"/>
                          </a:lnTo>
                          <a:lnTo>
                            <a:pt x="318" y="298"/>
                          </a:lnTo>
                          <a:lnTo>
                            <a:pt x="322" y="197"/>
                          </a:lnTo>
                          <a:lnTo>
                            <a:pt x="332" y="120"/>
                          </a:lnTo>
                          <a:lnTo>
                            <a:pt x="339" y="0"/>
                          </a:lnTo>
                          <a:lnTo>
                            <a:pt x="0" y="288"/>
                          </a:lnTo>
                          <a:close/>
                        </a:path>
                      </a:pathLst>
                    </a:custGeom>
                    <a:solidFill>
                      <a:srgbClr val="FFC080"/>
                    </a:solidFill>
                    <a:ln w="4763">
                      <a:solidFill>
                        <a:srgbClr val="402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1100" y="3250"/>
                      <a:ext cx="29" cy="5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30" y="33"/>
                        </a:cxn>
                        <a:cxn ang="0">
                          <a:pos x="49" y="88"/>
                        </a:cxn>
                        <a:cxn ang="0">
                          <a:pos x="73" y="133"/>
                        </a:cxn>
                        <a:cxn ang="0">
                          <a:pos x="86" y="164"/>
                        </a:cxn>
                        <a:cxn ang="0">
                          <a:pos x="35" y="89"/>
                        </a:cxn>
                        <a:cxn ang="0">
                          <a:pos x="13" y="4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6" h="164">
                          <a:moveTo>
                            <a:pt x="0" y="0"/>
                          </a:moveTo>
                          <a:lnTo>
                            <a:pt x="30" y="33"/>
                          </a:lnTo>
                          <a:lnTo>
                            <a:pt x="49" y="88"/>
                          </a:lnTo>
                          <a:lnTo>
                            <a:pt x="73" y="133"/>
                          </a:lnTo>
                          <a:lnTo>
                            <a:pt x="86" y="164"/>
                          </a:lnTo>
                          <a:lnTo>
                            <a:pt x="35" y="89"/>
                          </a:lnTo>
                          <a:lnTo>
                            <a:pt x="13" y="4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402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951" y="2944"/>
                    <a:ext cx="257" cy="293"/>
                    <a:chOff x="951" y="2944"/>
                    <a:chExt cx="257" cy="293"/>
                  </a:xfrm>
                </p:grpSpPr>
                <p:sp>
                  <p:nvSpPr>
                    <p:cNvPr id="31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951" y="2944"/>
                      <a:ext cx="257" cy="293"/>
                    </a:xfrm>
                    <a:custGeom>
                      <a:avLst/>
                      <a:gdLst/>
                      <a:ahLst/>
                      <a:cxnLst>
                        <a:cxn ang="0">
                          <a:pos x="15" y="133"/>
                        </a:cxn>
                        <a:cxn ang="0">
                          <a:pos x="0" y="264"/>
                        </a:cxn>
                        <a:cxn ang="0">
                          <a:pos x="11" y="332"/>
                        </a:cxn>
                        <a:cxn ang="0">
                          <a:pos x="40" y="402"/>
                        </a:cxn>
                        <a:cxn ang="0">
                          <a:pos x="47" y="464"/>
                        </a:cxn>
                        <a:cxn ang="0">
                          <a:pos x="61" y="525"/>
                        </a:cxn>
                        <a:cxn ang="0">
                          <a:pos x="81" y="564"/>
                        </a:cxn>
                        <a:cxn ang="0">
                          <a:pos x="115" y="602"/>
                        </a:cxn>
                        <a:cxn ang="0">
                          <a:pos x="148" y="642"/>
                        </a:cxn>
                        <a:cxn ang="0">
                          <a:pos x="182" y="685"/>
                        </a:cxn>
                        <a:cxn ang="0">
                          <a:pos x="215" y="722"/>
                        </a:cxn>
                        <a:cxn ang="0">
                          <a:pos x="257" y="763"/>
                        </a:cxn>
                        <a:cxn ang="0">
                          <a:pos x="304" y="811"/>
                        </a:cxn>
                        <a:cxn ang="0">
                          <a:pos x="341" y="837"/>
                        </a:cxn>
                        <a:cxn ang="0">
                          <a:pos x="381" y="862"/>
                        </a:cxn>
                        <a:cxn ang="0">
                          <a:pos x="422" y="880"/>
                        </a:cxn>
                        <a:cxn ang="0">
                          <a:pos x="453" y="880"/>
                        </a:cxn>
                        <a:cxn ang="0">
                          <a:pos x="486" y="870"/>
                        </a:cxn>
                        <a:cxn ang="0">
                          <a:pos x="522" y="848"/>
                        </a:cxn>
                        <a:cxn ang="0">
                          <a:pos x="569" y="815"/>
                        </a:cxn>
                        <a:cxn ang="0">
                          <a:pos x="635" y="733"/>
                        </a:cxn>
                        <a:cxn ang="0">
                          <a:pos x="689" y="641"/>
                        </a:cxn>
                        <a:cxn ang="0">
                          <a:pos x="710" y="594"/>
                        </a:cxn>
                        <a:cxn ang="0">
                          <a:pos x="722" y="539"/>
                        </a:cxn>
                        <a:cxn ang="0">
                          <a:pos x="726" y="452"/>
                        </a:cxn>
                        <a:cxn ang="0">
                          <a:pos x="726" y="383"/>
                        </a:cxn>
                        <a:cxn ang="0">
                          <a:pos x="743" y="365"/>
                        </a:cxn>
                        <a:cxn ang="0">
                          <a:pos x="758" y="325"/>
                        </a:cxn>
                        <a:cxn ang="0">
                          <a:pos x="766" y="292"/>
                        </a:cxn>
                        <a:cxn ang="0">
                          <a:pos x="769" y="242"/>
                        </a:cxn>
                        <a:cxn ang="0">
                          <a:pos x="754" y="202"/>
                        </a:cxn>
                        <a:cxn ang="0">
                          <a:pos x="726" y="162"/>
                        </a:cxn>
                        <a:cxn ang="0">
                          <a:pos x="686" y="155"/>
                        </a:cxn>
                        <a:cxn ang="0">
                          <a:pos x="667" y="191"/>
                        </a:cxn>
                        <a:cxn ang="0">
                          <a:pos x="640" y="286"/>
                        </a:cxn>
                        <a:cxn ang="0">
                          <a:pos x="572" y="199"/>
                        </a:cxn>
                        <a:cxn ang="0">
                          <a:pos x="528" y="145"/>
                        </a:cxn>
                        <a:cxn ang="0">
                          <a:pos x="495" y="84"/>
                        </a:cxn>
                        <a:cxn ang="0">
                          <a:pos x="477" y="37"/>
                        </a:cxn>
                        <a:cxn ang="0">
                          <a:pos x="452" y="11"/>
                        </a:cxn>
                        <a:cxn ang="0">
                          <a:pos x="401" y="0"/>
                        </a:cxn>
                        <a:cxn ang="0">
                          <a:pos x="374" y="15"/>
                        </a:cxn>
                        <a:cxn ang="0">
                          <a:pos x="340" y="42"/>
                        </a:cxn>
                        <a:cxn ang="0">
                          <a:pos x="294" y="60"/>
                        </a:cxn>
                        <a:cxn ang="0">
                          <a:pos x="217" y="73"/>
                        </a:cxn>
                        <a:cxn ang="0">
                          <a:pos x="229" y="93"/>
                        </a:cxn>
                        <a:cxn ang="0">
                          <a:pos x="310" y="126"/>
                        </a:cxn>
                        <a:cxn ang="0">
                          <a:pos x="224" y="110"/>
                        </a:cxn>
                        <a:cxn ang="0">
                          <a:pos x="174" y="83"/>
                        </a:cxn>
                        <a:cxn ang="0">
                          <a:pos x="98" y="90"/>
                        </a:cxn>
                        <a:cxn ang="0">
                          <a:pos x="221" y="172"/>
                        </a:cxn>
                        <a:cxn ang="0">
                          <a:pos x="69" y="105"/>
                        </a:cxn>
                        <a:cxn ang="0">
                          <a:pos x="157" y="166"/>
                        </a:cxn>
                        <a:cxn ang="0">
                          <a:pos x="23" y="117"/>
                        </a:cxn>
                        <a:cxn ang="0">
                          <a:pos x="89" y="170"/>
                        </a:cxn>
                        <a:cxn ang="0">
                          <a:pos x="15" y="133"/>
                        </a:cxn>
                      </a:cxnLst>
                      <a:rect l="0" t="0" r="r" b="b"/>
                      <a:pathLst>
                        <a:path w="769" h="880">
                          <a:moveTo>
                            <a:pt x="15" y="133"/>
                          </a:moveTo>
                          <a:lnTo>
                            <a:pt x="0" y="264"/>
                          </a:lnTo>
                          <a:lnTo>
                            <a:pt x="11" y="332"/>
                          </a:lnTo>
                          <a:lnTo>
                            <a:pt x="40" y="402"/>
                          </a:lnTo>
                          <a:lnTo>
                            <a:pt x="47" y="464"/>
                          </a:lnTo>
                          <a:lnTo>
                            <a:pt x="61" y="525"/>
                          </a:lnTo>
                          <a:lnTo>
                            <a:pt x="81" y="564"/>
                          </a:lnTo>
                          <a:lnTo>
                            <a:pt x="115" y="602"/>
                          </a:lnTo>
                          <a:lnTo>
                            <a:pt x="148" y="642"/>
                          </a:lnTo>
                          <a:lnTo>
                            <a:pt x="182" y="685"/>
                          </a:lnTo>
                          <a:lnTo>
                            <a:pt x="215" y="722"/>
                          </a:lnTo>
                          <a:lnTo>
                            <a:pt x="257" y="763"/>
                          </a:lnTo>
                          <a:lnTo>
                            <a:pt x="304" y="811"/>
                          </a:lnTo>
                          <a:lnTo>
                            <a:pt x="341" y="837"/>
                          </a:lnTo>
                          <a:lnTo>
                            <a:pt x="381" y="862"/>
                          </a:lnTo>
                          <a:lnTo>
                            <a:pt x="422" y="880"/>
                          </a:lnTo>
                          <a:lnTo>
                            <a:pt x="453" y="880"/>
                          </a:lnTo>
                          <a:lnTo>
                            <a:pt x="486" y="870"/>
                          </a:lnTo>
                          <a:lnTo>
                            <a:pt x="522" y="848"/>
                          </a:lnTo>
                          <a:lnTo>
                            <a:pt x="569" y="815"/>
                          </a:lnTo>
                          <a:lnTo>
                            <a:pt x="635" y="733"/>
                          </a:lnTo>
                          <a:lnTo>
                            <a:pt x="689" y="641"/>
                          </a:lnTo>
                          <a:lnTo>
                            <a:pt x="710" y="594"/>
                          </a:lnTo>
                          <a:lnTo>
                            <a:pt x="722" y="539"/>
                          </a:lnTo>
                          <a:lnTo>
                            <a:pt x="726" y="452"/>
                          </a:lnTo>
                          <a:lnTo>
                            <a:pt x="726" y="383"/>
                          </a:lnTo>
                          <a:lnTo>
                            <a:pt x="743" y="365"/>
                          </a:lnTo>
                          <a:lnTo>
                            <a:pt x="758" y="325"/>
                          </a:lnTo>
                          <a:lnTo>
                            <a:pt x="766" y="292"/>
                          </a:lnTo>
                          <a:lnTo>
                            <a:pt x="769" y="242"/>
                          </a:lnTo>
                          <a:lnTo>
                            <a:pt x="754" y="202"/>
                          </a:lnTo>
                          <a:lnTo>
                            <a:pt x="726" y="162"/>
                          </a:lnTo>
                          <a:lnTo>
                            <a:pt x="686" y="155"/>
                          </a:lnTo>
                          <a:lnTo>
                            <a:pt x="667" y="191"/>
                          </a:lnTo>
                          <a:lnTo>
                            <a:pt x="640" y="286"/>
                          </a:lnTo>
                          <a:lnTo>
                            <a:pt x="572" y="199"/>
                          </a:lnTo>
                          <a:lnTo>
                            <a:pt x="528" y="145"/>
                          </a:lnTo>
                          <a:lnTo>
                            <a:pt x="495" y="84"/>
                          </a:lnTo>
                          <a:lnTo>
                            <a:pt x="477" y="37"/>
                          </a:lnTo>
                          <a:lnTo>
                            <a:pt x="452" y="11"/>
                          </a:lnTo>
                          <a:lnTo>
                            <a:pt x="401" y="0"/>
                          </a:lnTo>
                          <a:lnTo>
                            <a:pt x="374" y="15"/>
                          </a:lnTo>
                          <a:lnTo>
                            <a:pt x="340" y="42"/>
                          </a:lnTo>
                          <a:lnTo>
                            <a:pt x="294" y="60"/>
                          </a:lnTo>
                          <a:lnTo>
                            <a:pt x="217" y="73"/>
                          </a:lnTo>
                          <a:lnTo>
                            <a:pt x="229" y="93"/>
                          </a:lnTo>
                          <a:lnTo>
                            <a:pt x="310" y="126"/>
                          </a:lnTo>
                          <a:lnTo>
                            <a:pt x="224" y="110"/>
                          </a:lnTo>
                          <a:lnTo>
                            <a:pt x="174" y="83"/>
                          </a:lnTo>
                          <a:lnTo>
                            <a:pt x="98" y="90"/>
                          </a:lnTo>
                          <a:lnTo>
                            <a:pt x="221" y="172"/>
                          </a:lnTo>
                          <a:lnTo>
                            <a:pt x="69" y="105"/>
                          </a:lnTo>
                          <a:lnTo>
                            <a:pt x="157" y="166"/>
                          </a:lnTo>
                          <a:lnTo>
                            <a:pt x="23" y="117"/>
                          </a:lnTo>
                          <a:lnTo>
                            <a:pt x="89" y="170"/>
                          </a:lnTo>
                          <a:lnTo>
                            <a:pt x="15" y="133"/>
                          </a:lnTo>
                          <a:close/>
                        </a:path>
                      </a:pathLst>
                    </a:custGeom>
                    <a:solidFill>
                      <a:srgbClr val="FFC080"/>
                    </a:solidFill>
                    <a:ln w="4763">
                      <a:solidFill>
                        <a:srgbClr val="402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32" name="Group 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63" y="3005"/>
                      <a:ext cx="237" cy="186"/>
                      <a:chOff x="963" y="3005"/>
                      <a:chExt cx="237" cy="186"/>
                    </a:xfrm>
                  </p:grpSpPr>
                  <p:sp>
                    <p:nvSpPr>
                      <p:cNvPr id="33" name="Freeform 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80" y="3005"/>
                        <a:ext cx="20" cy="5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37"/>
                          </a:cxn>
                          <a:cxn ang="0">
                            <a:pos x="11" y="3"/>
                          </a:cxn>
                          <a:cxn ang="0">
                            <a:pos x="27" y="0"/>
                          </a:cxn>
                          <a:cxn ang="0">
                            <a:pos x="56" y="37"/>
                          </a:cxn>
                          <a:cxn ang="0">
                            <a:pos x="61" y="94"/>
                          </a:cxn>
                          <a:cxn ang="0">
                            <a:pos x="49" y="149"/>
                          </a:cxn>
                          <a:cxn ang="0">
                            <a:pos x="37" y="153"/>
                          </a:cxn>
                          <a:cxn ang="0">
                            <a:pos x="53" y="108"/>
                          </a:cxn>
                          <a:cxn ang="0">
                            <a:pos x="51" y="65"/>
                          </a:cxn>
                          <a:cxn ang="0">
                            <a:pos x="37" y="37"/>
                          </a:cxn>
                          <a:cxn ang="0">
                            <a:pos x="0" y="37"/>
                          </a:cxn>
                        </a:cxnLst>
                        <a:rect l="0" t="0" r="r" b="b"/>
                        <a:pathLst>
                          <a:path w="61" h="153">
                            <a:moveTo>
                              <a:pt x="0" y="37"/>
                            </a:moveTo>
                            <a:lnTo>
                              <a:pt x="11" y="3"/>
                            </a:lnTo>
                            <a:lnTo>
                              <a:pt x="27" y="0"/>
                            </a:lnTo>
                            <a:lnTo>
                              <a:pt x="56" y="37"/>
                            </a:lnTo>
                            <a:lnTo>
                              <a:pt x="61" y="94"/>
                            </a:lnTo>
                            <a:lnTo>
                              <a:pt x="49" y="149"/>
                            </a:lnTo>
                            <a:lnTo>
                              <a:pt x="37" y="153"/>
                            </a:lnTo>
                            <a:lnTo>
                              <a:pt x="53" y="108"/>
                            </a:lnTo>
                            <a:lnTo>
                              <a:pt x="51" y="65"/>
                            </a:lnTo>
                            <a:lnTo>
                              <a:pt x="37" y="37"/>
                            </a:lnTo>
                            <a:lnTo>
                              <a:pt x="0" y="37"/>
                            </a:lnTo>
                            <a:close/>
                          </a:path>
                        </a:pathLst>
                      </a:custGeom>
                      <a:solidFill>
                        <a:srgbClr val="40200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34" name="Group 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63" y="3009"/>
                        <a:ext cx="155" cy="182"/>
                        <a:chOff x="963" y="3009"/>
                        <a:chExt cx="155" cy="182"/>
                      </a:xfrm>
                    </p:grpSpPr>
                    <p:sp>
                      <p:nvSpPr>
                        <p:cNvPr id="35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052" y="3155"/>
                          <a:ext cx="66" cy="2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9"/>
                            </a:cxn>
                            <a:cxn ang="0">
                              <a:pos x="17" y="63"/>
                            </a:cxn>
                            <a:cxn ang="0">
                              <a:pos x="25" y="43"/>
                            </a:cxn>
                            <a:cxn ang="0">
                              <a:pos x="41" y="29"/>
                            </a:cxn>
                            <a:cxn ang="0">
                              <a:pos x="58" y="27"/>
                            </a:cxn>
                            <a:cxn ang="0">
                              <a:pos x="73" y="14"/>
                            </a:cxn>
                            <a:cxn ang="0">
                              <a:pos x="94" y="8"/>
                            </a:cxn>
                            <a:cxn ang="0">
                              <a:pos x="127" y="12"/>
                            </a:cxn>
                            <a:cxn ang="0">
                              <a:pos x="167" y="8"/>
                            </a:cxn>
                            <a:cxn ang="0">
                              <a:pos x="186" y="0"/>
                            </a:cxn>
                            <a:cxn ang="0">
                              <a:pos x="197" y="12"/>
                            </a:cxn>
                            <a:cxn ang="0">
                              <a:pos x="96" y="35"/>
                            </a:cxn>
                            <a:cxn ang="0">
                              <a:pos x="77" y="49"/>
                            </a:cxn>
                            <a:cxn ang="0">
                              <a:pos x="43" y="59"/>
                            </a:cxn>
                            <a:cxn ang="0">
                              <a:pos x="25" y="67"/>
                            </a:cxn>
                            <a:cxn ang="0">
                              <a:pos x="18" y="77"/>
                            </a:cxn>
                            <a:cxn ang="0">
                              <a:pos x="0" y="59"/>
                            </a:cxn>
                          </a:cxnLst>
                          <a:rect l="0" t="0" r="r" b="b"/>
                          <a:pathLst>
                            <a:path w="197" h="77">
                              <a:moveTo>
                                <a:pt x="0" y="59"/>
                              </a:moveTo>
                              <a:lnTo>
                                <a:pt x="17" y="63"/>
                              </a:lnTo>
                              <a:lnTo>
                                <a:pt x="25" y="43"/>
                              </a:lnTo>
                              <a:lnTo>
                                <a:pt x="41" y="29"/>
                              </a:lnTo>
                              <a:lnTo>
                                <a:pt x="58" y="27"/>
                              </a:lnTo>
                              <a:lnTo>
                                <a:pt x="73" y="14"/>
                              </a:lnTo>
                              <a:lnTo>
                                <a:pt x="94" y="8"/>
                              </a:lnTo>
                              <a:lnTo>
                                <a:pt x="127" y="12"/>
                              </a:lnTo>
                              <a:lnTo>
                                <a:pt x="167" y="8"/>
                              </a:lnTo>
                              <a:lnTo>
                                <a:pt x="186" y="0"/>
                              </a:lnTo>
                              <a:lnTo>
                                <a:pt x="197" y="12"/>
                              </a:lnTo>
                              <a:lnTo>
                                <a:pt x="96" y="35"/>
                              </a:lnTo>
                              <a:lnTo>
                                <a:pt x="77" y="49"/>
                              </a:lnTo>
                              <a:lnTo>
                                <a:pt x="43" y="59"/>
                              </a:lnTo>
                              <a:lnTo>
                                <a:pt x="25" y="67"/>
                              </a:lnTo>
                              <a:lnTo>
                                <a:pt x="18" y="77"/>
                              </a:lnTo>
                              <a:lnTo>
                                <a:pt x="0" y="5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04000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36" name="Group 7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63" y="3009"/>
                          <a:ext cx="148" cy="182"/>
                          <a:chOff x="963" y="3009"/>
                          <a:chExt cx="148" cy="182"/>
                        </a:xfrm>
                      </p:grpSpPr>
                      <p:sp>
                        <p:nvSpPr>
                          <p:cNvPr id="51" name="Freeform 7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41" y="3009"/>
                            <a:ext cx="70" cy="36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15" y="80"/>
                              </a:cxn>
                              <a:cxn ang="0">
                                <a:pos x="0" y="109"/>
                              </a:cxn>
                              <a:cxn ang="0">
                                <a:pos x="22" y="109"/>
                              </a:cxn>
                              <a:cxn ang="0">
                                <a:pos x="41" y="85"/>
                              </a:cxn>
                              <a:cxn ang="0">
                                <a:pos x="72" y="57"/>
                              </a:cxn>
                              <a:cxn ang="0">
                                <a:pos x="101" y="41"/>
                              </a:cxn>
                              <a:cxn ang="0">
                                <a:pos x="210" y="0"/>
                              </a:cxn>
                              <a:cxn ang="0">
                                <a:pos x="86" y="32"/>
                              </a:cxn>
                              <a:cxn ang="0">
                                <a:pos x="46" y="50"/>
                              </a:cxn>
                              <a:cxn ang="0">
                                <a:pos x="15" y="80"/>
                              </a:cxn>
                            </a:cxnLst>
                            <a:rect l="0" t="0" r="r" b="b"/>
                            <a:pathLst>
                              <a:path w="210" h="109">
                                <a:moveTo>
                                  <a:pt x="15" y="80"/>
                                </a:moveTo>
                                <a:lnTo>
                                  <a:pt x="0" y="109"/>
                                </a:lnTo>
                                <a:lnTo>
                                  <a:pt x="22" y="109"/>
                                </a:lnTo>
                                <a:lnTo>
                                  <a:pt x="41" y="85"/>
                                </a:lnTo>
                                <a:lnTo>
                                  <a:pt x="72" y="57"/>
                                </a:lnTo>
                                <a:lnTo>
                                  <a:pt x="101" y="41"/>
                                </a:lnTo>
                                <a:lnTo>
                                  <a:pt x="210" y="0"/>
                                </a:lnTo>
                                <a:lnTo>
                                  <a:pt x="86" y="32"/>
                                </a:lnTo>
                                <a:lnTo>
                                  <a:pt x="46" y="50"/>
                                </a:lnTo>
                                <a:lnTo>
                                  <a:pt x="15" y="8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200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2" name="Freeform 7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963" y="3047"/>
                            <a:ext cx="52" cy="13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140" y="5"/>
                              </a:cxn>
                              <a:cxn ang="0">
                                <a:pos x="156" y="19"/>
                              </a:cxn>
                              <a:cxn ang="0">
                                <a:pos x="149" y="39"/>
                              </a:cxn>
                              <a:cxn ang="0">
                                <a:pos x="124" y="19"/>
                              </a:cxn>
                              <a:cxn ang="0">
                                <a:pos x="81" y="21"/>
                              </a:cxn>
                              <a:cxn ang="0">
                                <a:pos x="0" y="39"/>
                              </a:cxn>
                              <a:cxn ang="0">
                                <a:pos x="74" y="12"/>
                              </a:cxn>
                              <a:cxn ang="0">
                                <a:pos x="113" y="0"/>
                              </a:cxn>
                              <a:cxn ang="0">
                                <a:pos x="140" y="5"/>
                              </a:cxn>
                            </a:cxnLst>
                            <a:rect l="0" t="0" r="r" b="b"/>
                            <a:pathLst>
                              <a:path w="156" h="39">
                                <a:moveTo>
                                  <a:pt x="140" y="5"/>
                                </a:moveTo>
                                <a:lnTo>
                                  <a:pt x="156" y="19"/>
                                </a:lnTo>
                                <a:lnTo>
                                  <a:pt x="149" y="39"/>
                                </a:lnTo>
                                <a:lnTo>
                                  <a:pt x="124" y="19"/>
                                </a:lnTo>
                                <a:lnTo>
                                  <a:pt x="81" y="21"/>
                                </a:lnTo>
                                <a:lnTo>
                                  <a:pt x="0" y="39"/>
                                </a:lnTo>
                                <a:lnTo>
                                  <a:pt x="74" y="12"/>
                                </a:lnTo>
                                <a:lnTo>
                                  <a:pt x="113" y="0"/>
                                </a:lnTo>
                                <a:lnTo>
                                  <a:pt x="140" y="5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200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3" name="Freeform 7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40" y="3121"/>
                            <a:ext cx="43" cy="23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42"/>
                              </a:cxn>
                              <a:cxn ang="0">
                                <a:pos x="30" y="44"/>
                              </a:cxn>
                              <a:cxn ang="0">
                                <a:pos x="58" y="42"/>
                              </a:cxn>
                              <a:cxn ang="0">
                                <a:pos x="83" y="27"/>
                              </a:cxn>
                              <a:cxn ang="0">
                                <a:pos x="101" y="6"/>
                              </a:cxn>
                              <a:cxn ang="0">
                                <a:pos x="128" y="0"/>
                              </a:cxn>
                              <a:cxn ang="0">
                                <a:pos x="120" y="12"/>
                              </a:cxn>
                              <a:cxn ang="0">
                                <a:pos x="101" y="25"/>
                              </a:cxn>
                              <a:cxn ang="0">
                                <a:pos x="91" y="55"/>
                              </a:cxn>
                              <a:cxn ang="0">
                                <a:pos x="77" y="68"/>
                              </a:cxn>
                              <a:cxn ang="0">
                                <a:pos x="55" y="69"/>
                              </a:cxn>
                              <a:cxn ang="0">
                                <a:pos x="37" y="63"/>
                              </a:cxn>
                              <a:cxn ang="0">
                                <a:pos x="0" y="42"/>
                              </a:cxn>
                            </a:cxnLst>
                            <a:rect l="0" t="0" r="r" b="b"/>
                            <a:pathLst>
                              <a:path w="128" h="69">
                                <a:moveTo>
                                  <a:pt x="0" y="42"/>
                                </a:moveTo>
                                <a:lnTo>
                                  <a:pt x="30" y="44"/>
                                </a:lnTo>
                                <a:lnTo>
                                  <a:pt x="58" y="42"/>
                                </a:lnTo>
                                <a:lnTo>
                                  <a:pt x="83" y="27"/>
                                </a:lnTo>
                                <a:lnTo>
                                  <a:pt x="101" y="6"/>
                                </a:lnTo>
                                <a:lnTo>
                                  <a:pt x="128" y="0"/>
                                </a:lnTo>
                                <a:lnTo>
                                  <a:pt x="120" y="12"/>
                                </a:lnTo>
                                <a:lnTo>
                                  <a:pt x="101" y="25"/>
                                </a:lnTo>
                                <a:lnTo>
                                  <a:pt x="91" y="55"/>
                                </a:lnTo>
                                <a:lnTo>
                                  <a:pt x="77" y="68"/>
                                </a:lnTo>
                                <a:lnTo>
                                  <a:pt x="55" y="69"/>
                                </a:lnTo>
                                <a:lnTo>
                                  <a:pt x="37" y="63"/>
                                </a:lnTo>
                                <a:lnTo>
                                  <a:pt x="0" y="42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200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4" name="Freeform 8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74" y="3180"/>
                            <a:ext cx="23" cy="11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22"/>
                              </a:cxn>
                              <a:cxn ang="0">
                                <a:pos x="26" y="21"/>
                              </a:cxn>
                              <a:cxn ang="0">
                                <a:pos x="42" y="15"/>
                              </a:cxn>
                              <a:cxn ang="0">
                                <a:pos x="70" y="0"/>
                              </a:cxn>
                              <a:cxn ang="0">
                                <a:pos x="47" y="28"/>
                              </a:cxn>
                              <a:cxn ang="0">
                                <a:pos x="26" y="33"/>
                              </a:cxn>
                              <a:cxn ang="0">
                                <a:pos x="0" y="22"/>
                              </a:cxn>
                            </a:cxnLst>
                            <a:rect l="0" t="0" r="r" b="b"/>
                            <a:pathLst>
                              <a:path w="70" h="33">
                                <a:moveTo>
                                  <a:pt x="0" y="22"/>
                                </a:moveTo>
                                <a:lnTo>
                                  <a:pt x="26" y="21"/>
                                </a:lnTo>
                                <a:lnTo>
                                  <a:pt x="42" y="15"/>
                                </a:lnTo>
                                <a:lnTo>
                                  <a:pt x="70" y="0"/>
                                </a:lnTo>
                                <a:lnTo>
                                  <a:pt x="47" y="28"/>
                                </a:lnTo>
                                <a:lnTo>
                                  <a:pt x="26" y="33"/>
                                </a:lnTo>
                                <a:lnTo>
                                  <a:pt x="0" y="22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200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  <p:grpSp>
                      <p:nvGrpSpPr>
                        <p:cNvPr id="37" name="Group 8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061" y="3159"/>
                          <a:ext cx="24" cy="26"/>
                          <a:chOff x="1061" y="3159"/>
                          <a:chExt cx="24" cy="26"/>
                        </a:xfrm>
                      </p:grpSpPr>
                      <p:sp>
                        <p:nvSpPr>
                          <p:cNvPr id="49" name="Freeform 8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61" y="3178"/>
                            <a:ext cx="16" cy="7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13"/>
                              </a:cxn>
                              <a:cxn ang="0">
                                <a:pos x="24" y="21"/>
                              </a:cxn>
                              <a:cxn ang="0">
                                <a:pos x="46" y="16"/>
                              </a:cxn>
                              <a:cxn ang="0">
                                <a:pos x="44" y="1"/>
                              </a:cxn>
                              <a:cxn ang="0">
                                <a:pos x="18" y="0"/>
                              </a:cxn>
                              <a:cxn ang="0">
                                <a:pos x="0" y="13"/>
                              </a:cxn>
                            </a:cxnLst>
                            <a:rect l="0" t="0" r="r" b="b"/>
                            <a:pathLst>
                              <a:path w="46" h="21">
                                <a:moveTo>
                                  <a:pt x="0" y="13"/>
                                </a:moveTo>
                                <a:lnTo>
                                  <a:pt x="24" y="21"/>
                                </a:lnTo>
                                <a:lnTo>
                                  <a:pt x="46" y="16"/>
                                </a:lnTo>
                                <a:lnTo>
                                  <a:pt x="44" y="1"/>
                                </a:lnTo>
                                <a:lnTo>
                                  <a:pt x="18" y="0"/>
                                </a:lnTo>
                                <a:lnTo>
                                  <a:pt x="0" y="13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E0C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  <p:sp>
                        <p:nvSpPr>
                          <p:cNvPr id="50" name="Freeform 8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073" y="3159"/>
                            <a:ext cx="12" cy="7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35" y="0"/>
                              </a:cxn>
                              <a:cxn ang="0">
                                <a:pos x="23" y="1"/>
                              </a:cxn>
                              <a:cxn ang="0">
                                <a:pos x="14" y="5"/>
                              </a:cxn>
                              <a:cxn ang="0">
                                <a:pos x="2" y="14"/>
                              </a:cxn>
                              <a:cxn ang="0">
                                <a:pos x="0" y="20"/>
                              </a:cxn>
                              <a:cxn ang="0">
                                <a:pos x="35" y="0"/>
                              </a:cxn>
                            </a:cxnLst>
                            <a:rect l="0" t="0" r="r" b="b"/>
                            <a:pathLst>
                              <a:path w="35" h="20">
                                <a:moveTo>
                                  <a:pt x="35" y="0"/>
                                </a:moveTo>
                                <a:lnTo>
                                  <a:pt x="23" y="1"/>
                                </a:lnTo>
                                <a:lnTo>
                                  <a:pt x="14" y="5"/>
                                </a:lnTo>
                                <a:lnTo>
                                  <a:pt x="2" y="14"/>
                                </a:lnTo>
                                <a:lnTo>
                                  <a:pt x="0" y="20"/>
                                </a:lnTo>
                                <a:lnTo>
                                  <a:pt x="35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E0C0"/>
                          </a:solidFill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ru-RU"/>
                          </a:p>
                        </p:txBody>
                      </p:sp>
                    </p:grpSp>
                    <p:grpSp>
                      <p:nvGrpSpPr>
                        <p:cNvPr id="38" name="Group 8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2" y="3037"/>
                          <a:ext cx="136" cy="57"/>
                          <a:chOff x="972" y="3037"/>
                          <a:chExt cx="136" cy="57"/>
                        </a:xfrm>
                      </p:grpSpPr>
                      <p:grpSp>
                        <p:nvGrpSpPr>
                          <p:cNvPr id="39" name="Group 85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2" y="3071"/>
                            <a:ext cx="49" cy="23"/>
                            <a:chOff x="972" y="3071"/>
                            <a:chExt cx="49" cy="23"/>
                          </a:xfrm>
                        </p:grpSpPr>
                        <p:sp>
                          <p:nvSpPr>
                            <p:cNvPr id="45" name="Freeform 86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972" y="3071"/>
                              <a:ext cx="49" cy="22"/>
                            </a:xfrm>
                            <a:custGeom>
                              <a:avLst/>
                              <a:gdLst/>
                              <a:ahLst/>
                              <a:cxnLst>
                                <a:cxn ang="0">
                                  <a:pos x="0" y="39"/>
                                </a:cxn>
                                <a:cxn ang="0">
                                  <a:pos x="32" y="47"/>
                                </a:cxn>
                                <a:cxn ang="0">
                                  <a:pos x="52" y="66"/>
                                </a:cxn>
                                <a:cxn ang="0">
                                  <a:pos x="81" y="67"/>
                                </a:cxn>
                                <a:cxn ang="0">
                                  <a:pos x="106" y="54"/>
                                </a:cxn>
                                <a:cxn ang="0">
                                  <a:pos x="121" y="29"/>
                                </a:cxn>
                                <a:cxn ang="0">
                                  <a:pos x="145" y="14"/>
                                </a:cxn>
                                <a:cxn ang="0">
                                  <a:pos x="94" y="0"/>
                                </a:cxn>
                                <a:cxn ang="0">
                                  <a:pos x="59" y="0"/>
                                </a:cxn>
                                <a:cxn ang="0">
                                  <a:pos x="33" y="17"/>
                                </a:cxn>
                                <a:cxn ang="0">
                                  <a:pos x="0" y="39"/>
                                </a:cxn>
                              </a:cxnLst>
                              <a:rect l="0" t="0" r="r" b="b"/>
                              <a:pathLst>
                                <a:path w="145" h="67">
                                  <a:moveTo>
                                    <a:pt x="0" y="39"/>
                                  </a:moveTo>
                                  <a:lnTo>
                                    <a:pt x="32" y="47"/>
                                  </a:lnTo>
                                  <a:lnTo>
                                    <a:pt x="52" y="66"/>
                                  </a:lnTo>
                                  <a:lnTo>
                                    <a:pt x="81" y="67"/>
                                  </a:lnTo>
                                  <a:lnTo>
                                    <a:pt x="106" y="54"/>
                                  </a:lnTo>
                                  <a:lnTo>
                                    <a:pt x="121" y="29"/>
                                  </a:lnTo>
                                  <a:lnTo>
                                    <a:pt x="145" y="14"/>
                                  </a:lnTo>
                                  <a:lnTo>
                                    <a:pt x="94" y="0"/>
                                  </a:lnTo>
                                  <a:lnTo>
                                    <a:pt x="59" y="0"/>
                                  </a:lnTo>
                                  <a:lnTo>
                                    <a:pt x="33" y="17"/>
                                  </a:lnTo>
                                  <a:lnTo>
                                    <a:pt x="0" y="3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rgbClr val="FFFFFF"/>
                            </a:solidFill>
                            <a:ln w="4763">
                              <a:solidFill>
                                <a:srgbClr val="402000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46" name="Oval 8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988" y="3072"/>
                              <a:ext cx="23" cy="22"/>
                            </a:xfrm>
                            <a:prstGeom prst="ellipse">
                              <a:avLst/>
                            </a:prstGeom>
                            <a:solidFill>
                              <a:srgbClr val="808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47" name="Freeform 88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974" y="3071"/>
                              <a:ext cx="47" cy="14"/>
                            </a:xfrm>
                            <a:custGeom>
                              <a:avLst/>
                              <a:gdLst/>
                              <a:ahLst/>
                              <a:cxnLst>
                                <a:cxn ang="0">
                                  <a:pos x="0" y="42"/>
                                </a:cxn>
                                <a:cxn ang="0">
                                  <a:pos x="31" y="37"/>
                                </a:cxn>
                                <a:cxn ang="0">
                                  <a:pos x="44" y="24"/>
                                </a:cxn>
                                <a:cxn ang="0">
                                  <a:pos x="71" y="16"/>
                                </a:cxn>
                                <a:cxn ang="0">
                                  <a:pos x="96" y="19"/>
                                </a:cxn>
                                <a:cxn ang="0">
                                  <a:pos x="141" y="16"/>
                                </a:cxn>
                                <a:cxn ang="0">
                                  <a:pos x="99" y="2"/>
                                </a:cxn>
                                <a:cxn ang="0">
                                  <a:pos x="54" y="0"/>
                                </a:cxn>
                                <a:cxn ang="0">
                                  <a:pos x="21" y="26"/>
                                </a:cxn>
                                <a:cxn ang="0">
                                  <a:pos x="0" y="42"/>
                                </a:cxn>
                              </a:cxnLst>
                              <a:rect l="0" t="0" r="r" b="b"/>
                              <a:pathLst>
                                <a:path w="141" h="42">
                                  <a:moveTo>
                                    <a:pt x="0" y="42"/>
                                  </a:moveTo>
                                  <a:lnTo>
                                    <a:pt x="31" y="37"/>
                                  </a:lnTo>
                                  <a:lnTo>
                                    <a:pt x="44" y="24"/>
                                  </a:lnTo>
                                  <a:lnTo>
                                    <a:pt x="71" y="16"/>
                                  </a:lnTo>
                                  <a:lnTo>
                                    <a:pt x="96" y="19"/>
                                  </a:lnTo>
                                  <a:lnTo>
                                    <a:pt x="141" y="16"/>
                                  </a:lnTo>
                                  <a:lnTo>
                                    <a:pt x="99" y="2"/>
                                  </a:lnTo>
                                  <a:lnTo>
                                    <a:pt x="54" y="0"/>
                                  </a:lnTo>
                                  <a:lnTo>
                                    <a:pt x="21" y="26"/>
                                  </a:lnTo>
                                  <a:lnTo>
                                    <a:pt x="0" y="42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rgbClr val="402000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48" name="Oval 8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992" y="3076"/>
                              <a:ext cx="14" cy="15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</p:grpSp>
                      <p:grpSp>
                        <p:nvGrpSpPr>
                          <p:cNvPr id="40" name="Group 9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054" y="3037"/>
                            <a:ext cx="54" cy="27"/>
                            <a:chOff x="1054" y="3037"/>
                            <a:chExt cx="54" cy="27"/>
                          </a:xfrm>
                        </p:grpSpPr>
                        <p:sp>
                          <p:nvSpPr>
                            <p:cNvPr id="41" name="Freeform 91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054" y="3037"/>
                              <a:ext cx="53" cy="26"/>
                            </a:xfrm>
                            <a:custGeom>
                              <a:avLst/>
                              <a:gdLst/>
                              <a:ahLst/>
                              <a:cxnLst>
                                <a:cxn ang="0">
                                  <a:pos x="0" y="70"/>
                                </a:cxn>
                                <a:cxn ang="0">
                                  <a:pos x="32" y="71"/>
                                </a:cxn>
                                <a:cxn ang="0">
                                  <a:pos x="61" y="76"/>
                                </a:cxn>
                                <a:cxn ang="0">
                                  <a:pos x="93" y="74"/>
                                </a:cxn>
                                <a:cxn ang="0">
                                  <a:pos x="118" y="51"/>
                                </a:cxn>
                                <a:cxn ang="0">
                                  <a:pos x="122" y="20"/>
                                </a:cxn>
                                <a:cxn ang="0">
                                  <a:pos x="159" y="0"/>
                                </a:cxn>
                                <a:cxn ang="0">
                                  <a:pos x="115" y="0"/>
                                </a:cxn>
                                <a:cxn ang="0">
                                  <a:pos x="83" y="4"/>
                                </a:cxn>
                                <a:cxn ang="0">
                                  <a:pos x="47" y="10"/>
                                </a:cxn>
                                <a:cxn ang="0">
                                  <a:pos x="27" y="31"/>
                                </a:cxn>
                                <a:cxn ang="0">
                                  <a:pos x="19" y="49"/>
                                </a:cxn>
                                <a:cxn ang="0">
                                  <a:pos x="0" y="70"/>
                                </a:cxn>
                              </a:cxnLst>
                              <a:rect l="0" t="0" r="r" b="b"/>
                              <a:pathLst>
                                <a:path w="159" h="76">
                                  <a:moveTo>
                                    <a:pt x="0" y="70"/>
                                  </a:moveTo>
                                  <a:lnTo>
                                    <a:pt x="32" y="71"/>
                                  </a:lnTo>
                                  <a:lnTo>
                                    <a:pt x="61" y="76"/>
                                  </a:lnTo>
                                  <a:lnTo>
                                    <a:pt x="93" y="74"/>
                                  </a:lnTo>
                                  <a:lnTo>
                                    <a:pt x="118" y="51"/>
                                  </a:lnTo>
                                  <a:lnTo>
                                    <a:pt x="122" y="20"/>
                                  </a:lnTo>
                                  <a:lnTo>
                                    <a:pt x="159" y="0"/>
                                  </a:lnTo>
                                  <a:lnTo>
                                    <a:pt x="115" y="0"/>
                                  </a:lnTo>
                                  <a:lnTo>
                                    <a:pt x="83" y="4"/>
                                  </a:lnTo>
                                  <a:lnTo>
                                    <a:pt x="47" y="10"/>
                                  </a:lnTo>
                                  <a:lnTo>
                                    <a:pt x="27" y="31"/>
                                  </a:lnTo>
                                  <a:lnTo>
                                    <a:pt x="19" y="49"/>
                                  </a:lnTo>
                                  <a:lnTo>
                                    <a:pt x="0" y="70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rgbClr val="FFFFFF"/>
                            </a:solidFill>
                            <a:ln w="4763">
                              <a:solidFill>
                                <a:srgbClr val="402000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42" name="Oval 9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069" y="3041"/>
                              <a:ext cx="22" cy="23"/>
                            </a:xfrm>
                            <a:prstGeom prst="ellipse">
                              <a:avLst/>
                            </a:prstGeom>
                            <a:solidFill>
                              <a:srgbClr val="808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43" name="Freeform 93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056" y="3038"/>
                              <a:ext cx="52" cy="23"/>
                            </a:xfrm>
                            <a:custGeom>
                              <a:avLst/>
                              <a:gdLst/>
                              <a:ahLst/>
                              <a:cxnLst>
                                <a:cxn ang="0">
                                  <a:pos x="0" y="70"/>
                                </a:cxn>
                                <a:cxn ang="0">
                                  <a:pos x="28" y="56"/>
                                </a:cxn>
                                <a:cxn ang="0">
                                  <a:pos x="42" y="35"/>
                                </a:cxn>
                                <a:cxn ang="0">
                                  <a:pos x="64" y="22"/>
                                </a:cxn>
                                <a:cxn ang="0">
                                  <a:pos x="91" y="16"/>
                                </a:cxn>
                                <a:cxn ang="0">
                                  <a:pos x="157" y="0"/>
                                </a:cxn>
                                <a:cxn ang="0">
                                  <a:pos x="108" y="1"/>
                                </a:cxn>
                                <a:cxn ang="0">
                                  <a:pos x="47" y="9"/>
                                </a:cxn>
                                <a:cxn ang="0">
                                  <a:pos x="22" y="32"/>
                                </a:cxn>
                                <a:cxn ang="0">
                                  <a:pos x="11" y="52"/>
                                </a:cxn>
                                <a:cxn ang="0">
                                  <a:pos x="0" y="70"/>
                                </a:cxn>
                              </a:cxnLst>
                              <a:rect l="0" t="0" r="r" b="b"/>
                              <a:pathLst>
                                <a:path w="157" h="70">
                                  <a:moveTo>
                                    <a:pt x="0" y="70"/>
                                  </a:moveTo>
                                  <a:lnTo>
                                    <a:pt x="28" y="56"/>
                                  </a:lnTo>
                                  <a:lnTo>
                                    <a:pt x="42" y="35"/>
                                  </a:lnTo>
                                  <a:lnTo>
                                    <a:pt x="64" y="22"/>
                                  </a:lnTo>
                                  <a:lnTo>
                                    <a:pt x="91" y="16"/>
                                  </a:lnTo>
                                  <a:lnTo>
                                    <a:pt x="157" y="0"/>
                                  </a:lnTo>
                                  <a:lnTo>
                                    <a:pt x="108" y="1"/>
                                  </a:lnTo>
                                  <a:lnTo>
                                    <a:pt x="47" y="9"/>
                                  </a:lnTo>
                                  <a:lnTo>
                                    <a:pt x="22" y="32"/>
                                  </a:lnTo>
                                  <a:lnTo>
                                    <a:pt x="11" y="52"/>
                                  </a:lnTo>
                                  <a:lnTo>
                                    <a:pt x="0" y="70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rgbClr val="402000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  <p:sp>
                          <p:nvSpPr>
                            <p:cNvPr id="44" name="Oval 9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073" y="3046"/>
                              <a:ext cx="14" cy="14"/>
                            </a:xfrm>
                            <a:prstGeom prst="ellipse">
                              <a:avLst/>
                            </a:prstGeom>
                            <a:solidFill>
                              <a:srgbClr val="000000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endParaRPr lang="ru-RU"/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  <p:grpSp>
              <p:nvGrpSpPr>
                <p:cNvPr id="26" name="Group 95"/>
                <p:cNvGrpSpPr>
                  <a:grpSpLocks/>
                </p:cNvGrpSpPr>
                <p:nvPr/>
              </p:nvGrpSpPr>
              <p:grpSpPr bwMode="auto">
                <a:xfrm>
                  <a:off x="1178" y="3022"/>
                  <a:ext cx="18" cy="57"/>
                  <a:chOff x="1178" y="3022"/>
                  <a:chExt cx="18" cy="57"/>
                </a:xfrm>
              </p:grpSpPr>
              <p:sp>
                <p:nvSpPr>
                  <p:cNvPr id="27" name="Freeform 96"/>
                  <p:cNvSpPr>
                    <a:spLocks/>
                  </p:cNvSpPr>
                  <p:nvPr/>
                </p:nvSpPr>
                <p:spPr bwMode="auto">
                  <a:xfrm>
                    <a:off x="1182" y="3022"/>
                    <a:ext cx="11" cy="27"/>
                  </a:xfrm>
                  <a:custGeom>
                    <a:avLst/>
                    <a:gdLst/>
                    <a:ahLst/>
                    <a:cxnLst>
                      <a:cxn ang="0">
                        <a:pos x="0" y="27"/>
                      </a:cxn>
                      <a:cxn ang="0">
                        <a:pos x="17" y="30"/>
                      </a:cxn>
                      <a:cxn ang="0">
                        <a:pos x="28" y="50"/>
                      </a:cxn>
                      <a:cxn ang="0">
                        <a:pos x="20" y="80"/>
                      </a:cxn>
                      <a:cxn ang="0">
                        <a:pos x="34" y="57"/>
                      </a:cxn>
                      <a:cxn ang="0">
                        <a:pos x="31" y="34"/>
                      </a:cxn>
                      <a:cxn ang="0">
                        <a:pos x="16" y="0"/>
                      </a:cxn>
                      <a:cxn ang="0">
                        <a:pos x="0" y="27"/>
                      </a:cxn>
                    </a:cxnLst>
                    <a:rect l="0" t="0" r="r" b="b"/>
                    <a:pathLst>
                      <a:path w="34" h="80">
                        <a:moveTo>
                          <a:pt x="0" y="27"/>
                        </a:moveTo>
                        <a:lnTo>
                          <a:pt x="17" y="30"/>
                        </a:lnTo>
                        <a:lnTo>
                          <a:pt x="28" y="50"/>
                        </a:lnTo>
                        <a:lnTo>
                          <a:pt x="20" y="80"/>
                        </a:lnTo>
                        <a:lnTo>
                          <a:pt x="34" y="57"/>
                        </a:lnTo>
                        <a:lnTo>
                          <a:pt x="31" y="34"/>
                        </a:lnTo>
                        <a:lnTo>
                          <a:pt x="16" y="0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Freeform 97"/>
                  <p:cNvSpPr>
                    <a:spLocks/>
                  </p:cNvSpPr>
                  <p:nvPr/>
                </p:nvSpPr>
                <p:spPr bwMode="auto">
                  <a:xfrm>
                    <a:off x="1178" y="3060"/>
                    <a:ext cx="18" cy="1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34"/>
                      </a:cxn>
                      <a:cxn ang="0">
                        <a:pos x="25" y="35"/>
                      </a:cxn>
                      <a:cxn ang="0">
                        <a:pos x="52" y="32"/>
                      </a:cxn>
                      <a:cxn ang="0">
                        <a:pos x="49" y="48"/>
                      </a:cxn>
                      <a:cxn ang="0">
                        <a:pos x="38" y="56"/>
                      </a:cxn>
                      <a:cxn ang="0">
                        <a:pos x="7" y="48"/>
                      </a:cxn>
                      <a:cxn ang="0">
                        <a:pos x="2" y="2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2" h="56">
                        <a:moveTo>
                          <a:pt x="0" y="0"/>
                        </a:moveTo>
                        <a:lnTo>
                          <a:pt x="7" y="34"/>
                        </a:lnTo>
                        <a:lnTo>
                          <a:pt x="25" y="35"/>
                        </a:lnTo>
                        <a:lnTo>
                          <a:pt x="52" y="32"/>
                        </a:lnTo>
                        <a:lnTo>
                          <a:pt x="49" y="48"/>
                        </a:lnTo>
                        <a:lnTo>
                          <a:pt x="38" y="56"/>
                        </a:lnTo>
                        <a:lnTo>
                          <a:pt x="7" y="48"/>
                        </a:lnTo>
                        <a:lnTo>
                          <a:pt x="2" y="2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2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396" name="Group 4"/>
          <p:cNvGrpSpPr>
            <a:grpSpLocks/>
          </p:cNvGrpSpPr>
          <p:nvPr/>
        </p:nvGrpSpPr>
        <p:grpSpPr bwMode="auto">
          <a:xfrm>
            <a:off x="3419872" y="3356992"/>
            <a:ext cx="5256584" cy="3456384"/>
            <a:chOff x="576" y="2928"/>
            <a:chExt cx="1632" cy="816"/>
          </a:xfrm>
        </p:grpSpPr>
        <p:sp>
          <p:nvSpPr>
            <p:cNvPr id="315397" name="Freeform 5"/>
            <p:cNvSpPr>
              <a:spLocks/>
            </p:cNvSpPr>
            <p:nvPr/>
          </p:nvSpPr>
          <p:spPr bwMode="auto">
            <a:xfrm flipH="1">
              <a:off x="900" y="3303"/>
              <a:ext cx="25" cy="114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5" y="140"/>
                </a:cxn>
                <a:cxn ang="0">
                  <a:pos x="15" y="246"/>
                </a:cxn>
                <a:cxn ang="0">
                  <a:pos x="29" y="349"/>
                </a:cxn>
                <a:cxn ang="0">
                  <a:pos x="39" y="403"/>
                </a:cxn>
                <a:cxn ang="0">
                  <a:pos x="58" y="504"/>
                </a:cxn>
                <a:cxn ang="0">
                  <a:pos x="106" y="434"/>
                </a:cxn>
                <a:cxn ang="0">
                  <a:pos x="90" y="370"/>
                </a:cxn>
                <a:cxn ang="0">
                  <a:pos x="73" y="269"/>
                </a:cxn>
                <a:cxn ang="0">
                  <a:pos x="62" y="186"/>
                </a:cxn>
                <a:cxn ang="0">
                  <a:pos x="53" y="94"/>
                </a:cxn>
                <a:cxn ang="0">
                  <a:pos x="48" y="0"/>
                </a:cxn>
                <a:cxn ang="0">
                  <a:pos x="0" y="42"/>
                </a:cxn>
              </a:cxnLst>
              <a:rect l="0" t="0" r="r" b="b"/>
              <a:pathLst>
                <a:path w="106" h="504">
                  <a:moveTo>
                    <a:pt x="0" y="42"/>
                  </a:moveTo>
                  <a:lnTo>
                    <a:pt x="5" y="140"/>
                  </a:lnTo>
                  <a:lnTo>
                    <a:pt x="15" y="246"/>
                  </a:lnTo>
                  <a:lnTo>
                    <a:pt x="29" y="349"/>
                  </a:lnTo>
                  <a:lnTo>
                    <a:pt x="39" y="403"/>
                  </a:lnTo>
                  <a:lnTo>
                    <a:pt x="58" y="504"/>
                  </a:lnTo>
                  <a:lnTo>
                    <a:pt x="106" y="434"/>
                  </a:lnTo>
                  <a:lnTo>
                    <a:pt x="90" y="370"/>
                  </a:lnTo>
                  <a:lnTo>
                    <a:pt x="73" y="269"/>
                  </a:lnTo>
                  <a:lnTo>
                    <a:pt x="62" y="186"/>
                  </a:lnTo>
                  <a:lnTo>
                    <a:pt x="53" y="94"/>
                  </a:lnTo>
                  <a:lnTo>
                    <a:pt x="48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398" name="Rectangle 6"/>
            <p:cNvSpPr>
              <a:spLocks noChangeArrowheads="1"/>
            </p:cNvSpPr>
            <p:nvPr/>
          </p:nvSpPr>
          <p:spPr bwMode="auto">
            <a:xfrm flipH="1">
              <a:off x="759" y="3402"/>
              <a:ext cx="168" cy="27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399" name="Freeform 7"/>
            <p:cNvSpPr>
              <a:spLocks/>
            </p:cNvSpPr>
            <p:nvPr/>
          </p:nvSpPr>
          <p:spPr bwMode="auto">
            <a:xfrm flipH="1">
              <a:off x="758" y="3381"/>
              <a:ext cx="168" cy="21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131" y="0"/>
                </a:cxn>
                <a:cxn ang="0">
                  <a:pos x="668" y="0"/>
                </a:cxn>
                <a:cxn ang="0">
                  <a:pos x="708" y="98"/>
                </a:cxn>
                <a:cxn ang="0">
                  <a:pos x="0" y="97"/>
                </a:cxn>
              </a:cxnLst>
              <a:rect l="0" t="0" r="r" b="b"/>
              <a:pathLst>
                <a:path w="708" h="98">
                  <a:moveTo>
                    <a:pt x="0" y="97"/>
                  </a:moveTo>
                  <a:lnTo>
                    <a:pt x="131" y="0"/>
                  </a:lnTo>
                  <a:lnTo>
                    <a:pt x="668" y="0"/>
                  </a:lnTo>
                  <a:lnTo>
                    <a:pt x="708" y="9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0" name="Freeform 8"/>
            <p:cNvSpPr>
              <a:spLocks/>
            </p:cNvSpPr>
            <p:nvPr/>
          </p:nvSpPr>
          <p:spPr bwMode="auto">
            <a:xfrm flipH="1">
              <a:off x="948" y="3255"/>
              <a:ext cx="12" cy="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12" y="97"/>
                </a:cxn>
                <a:cxn ang="0">
                  <a:pos x="51" y="90"/>
                </a:cxn>
                <a:cxn ang="0">
                  <a:pos x="38" y="0"/>
                </a:cxn>
              </a:cxnLst>
              <a:rect l="0" t="0" r="r" b="b"/>
              <a:pathLst>
                <a:path w="51" h="97">
                  <a:moveTo>
                    <a:pt x="38" y="0"/>
                  </a:moveTo>
                  <a:lnTo>
                    <a:pt x="0" y="8"/>
                  </a:lnTo>
                  <a:lnTo>
                    <a:pt x="12" y="97"/>
                  </a:lnTo>
                  <a:lnTo>
                    <a:pt x="51" y="9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1" name="Rectangle 9"/>
            <p:cNvSpPr>
              <a:spLocks noChangeArrowheads="1"/>
            </p:cNvSpPr>
            <p:nvPr/>
          </p:nvSpPr>
          <p:spPr bwMode="auto">
            <a:xfrm flipH="1">
              <a:off x="839" y="3422"/>
              <a:ext cx="16" cy="9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2" name="Rectangle 10"/>
            <p:cNvSpPr>
              <a:spLocks noChangeArrowheads="1"/>
            </p:cNvSpPr>
            <p:nvPr/>
          </p:nvSpPr>
          <p:spPr bwMode="auto">
            <a:xfrm flipH="1">
              <a:off x="830" y="3513"/>
              <a:ext cx="35" cy="2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3" name="Freeform 11"/>
            <p:cNvSpPr>
              <a:spLocks/>
            </p:cNvSpPr>
            <p:nvPr/>
          </p:nvSpPr>
          <p:spPr bwMode="auto">
            <a:xfrm flipH="1">
              <a:off x="847" y="3529"/>
              <a:ext cx="107" cy="42"/>
            </a:xfrm>
            <a:custGeom>
              <a:avLst/>
              <a:gdLst/>
              <a:ahLst/>
              <a:cxnLst>
                <a:cxn ang="0">
                  <a:pos x="387" y="0"/>
                </a:cxn>
                <a:cxn ang="0">
                  <a:pos x="332" y="11"/>
                </a:cxn>
                <a:cxn ang="0">
                  <a:pos x="286" y="24"/>
                </a:cxn>
                <a:cxn ang="0">
                  <a:pos x="241" y="40"/>
                </a:cxn>
                <a:cxn ang="0">
                  <a:pos x="206" y="59"/>
                </a:cxn>
                <a:cxn ang="0">
                  <a:pos x="179" y="77"/>
                </a:cxn>
                <a:cxn ang="0">
                  <a:pos x="160" y="90"/>
                </a:cxn>
                <a:cxn ang="0">
                  <a:pos x="142" y="104"/>
                </a:cxn>
                <a:cxn ang="0">
                  <a:pos x="122" y="119"/>
                </a:cxn>
                <a:cxn ang="0">
                  <a:pos x="103" y="131"/>
                </a:cxn>
                <a:cxn ang="0">
                  <a:pos x="79" y="139"/>
                </a:cxn>
                <a:cxn ang="0">
                  <a:pos x="56" y="142"/>
                </a:cxn>
                <a:cxn ang="0">
                  <a:pos x="35" y="142"/>
                </a:cxn>
                <a:cxn ang="0">
                  <a:pos x="0" y="142"/>
                </a:cxn>
                <a:cxn ang="0">
                  <a:pos x="0" y="188"/>
                </a:cxn>
                <a:cxn ang="0">
                  <a:pos x="263" y="188"/>
                </a:cxn>
                <a:cxn ang="0">
                  <a:pos x="272" y="164"/>
                </a:cxn>
                <a:cxn ang="0">
                  <a:pos x="280" y="148"/>
                </a:cxn>
                <a:cxn ang="0">
                  <a:pos x="286" y="133"/>
                </a:cxn>
                <a:cxn ang="0">
                  <a:pos x="297" y="119"/>
                </a:cxn>
                <a:cxn ang="0">
                  <a:pos x="310" y="102"/>
                </a:cxn>
                <a:cxn ang="0">
                  <a:pos x="327" y="90"/>
                </a:cxn>
                <a:cxn ang="0">
                  <a:pos x="341" y="78"/>
                </a:cxn>
                <a:cxn ang="0">
                  <a:pos x="363" y="67"/>
                </a:cxn>
                <a:cxn ang="0">
                  <a:pos x="385" y="62"/>
                </a:cxn>
                <a:cxn ang="0">
                  <a:pos x="413" y="53"/>
                </a:cxn>
                <a:cxn ang="0">
                  <a:pos x="435" y="52"/>
                </a:cxn>
                <a:cxn ang="0">
                  <a:pos x="452" y="52"/>
                </a:cxn>
                <a:cxn ang="0">
                  <a:pos x="452" y="0"/>
                </a:cxn>
                <a:cxn ang="0">
                  <a:pos x="430" y="0"/>
                </a:cxn>
                <a:cxn ang="0">
                  <a:pos x="387" y="0"/>
                </a:cxn>
              </a:cxnLst>
              <a:rect l="0" t="0" r="r" b="b"/>
              <a:pathLst>
                <a:path w="452" h="188">
                  <a:moveTo>
                    <a:pt x="387" y="0"/>
                  </a:moveTo>
                  <a:lnTo>
                    <a:pt x="332" y="11"/>
                  </a:lnTo>
                  <a:lnTo>
                    <a:pt x="286" y="24"/>
                  </a:lnTo>
                  <a:lnTo>
                    <a:pt x="241" y="40"/>
                  </a:lnTo>
                  <a:lnTo>
                    <a:pt x="206" y="59"/>
                  </a:lnTo>
                  <a:lnTo>
                    <a:pt x="179" y="77"/>
                  </a:lnTo>
                  <a:lnTo>
                    <a:pt x="160" y="90"/>
                  </a:lnTo>
                  <a:lnTo>
                    <a:pt x="142" y="104"/>
                  </a:lnTo>
                  <a:lnTo>
                    <a:pt x="122" y="119"/>
                  </a:lnTo>
                  <a:lnTo>
                    <a:pt x="103" y="131"/>
                  </a:lnTo>
                  <a:lnTo>
                    <a:pt x="79" y="139"/>
                  </a:lnTo>
                  <a:lnTo>
                    <a:pt x="56" y="142"/>
                  </a:lnTo>
                  <a:lnTo>
                    <a:pt x="35" y="142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263" y="188"/>
                  </a:lnTo>
                  <a:lnTo>
                    <a:pt x="272" y="164"/>
                  </a:lnTo>
                  <a:lnTo>
                    <a:pt x="280" y="148"/>
                  </a:lnTo>
                  <a:lnTo>
                    <a:pt x="286" y="133"/>
                  </a:lnTo>
                  <a:lnTo>
                    <a:pt x="297" y="119"/>
                  </a:lnTo>
                  <a:lnTo>
                    <a:pt x="310" y="102"/>
                  </a:lnTo>
                  <a:lnTo>
                    <a:pt x="327" y="90"/>
                  </a:lnTo>
                  <a:lnTo>
                    <a:pt x="341" y="78"/>
                  </a:lnTo>
                  <a:lnTo>
                    <a:pt x="363" y="67"/>
                  </a:lnTo>
                  <a:lnTo>
                    <a:pt x="385" y="62"/>
                  </a:lnTo>
                  <a:lnTo>
                    <a:pt x="413" y="53"/>
                  </a:lnTo>
                  <a:lnTo>
                    <a:pt x="435" y="52"/>
                  </a:lnTo>
                  <a:lnTo>
                    <a:pt x="452" y="52"/>
                  </a:lnTo>
                  <a:lnTo>
                    <a:pt x="452" y="0"/>
                  </a:lnTo>
                  <a:lnTo>
                    <a:pt x="430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4" name="Freeform 12"/>
            <p:cNvSpPr>
              <a:spLocks/>
            </p:cNvSpPr>
            <p:nvPr/>
          </p:nvSpPr>
          <p:spPr bwMode="auto">
            <a:xfrm flipH="1">
              <a:off x="740" y="3529"/>
              <a:ext cx="107" cy="42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119" y="11"/>
                </a:cxn>
                <a:cxn ang="0">
                  <a:pos x="167" y="24"/>
                </a:cxn>
                <a:cxn ang="0">
                  <a:pos x="212" y="40"/>
                </a:cxn>
                <a:cxn ang="0">
                  <a:pos x="247" y="59"/>
                </a:cxn>
                <a:cxn ang="0">
                  <a:pos x="274" y="77"/>
                </a:cxn>
                <a:cxn ang="0">
                  <a:pos x="292" y="90"/>
                </a:cxn>
                <a:cxn ang="0">
                  <a:pos x="309" y="104"/>
                </a:cxn>
                <a:cxn ang="0">
                  <a:pos x="330" y="119"/>
                </a:cxn>
                <a:cxn ang="0">
                  <a:pos x="350" y="131"/>
                </a:cxn>
                <a:cxn ang="0">
                  <a:pos x="374" y="139"/>
                </a:cxn>
                <a:cxn ang="0">
                  <a:pos x="396" y="142"/>
                </a:cxn>
                <a:cxn ang="0">
                  <a:pos x="418" y="142"/>
                </a:cxn>
                <a:cxn ang="0">
                  <a:pos x="453" y="142"/>
                </a:cxn>
                <a:cxn ang="0">
                  <a:pos x="453" y="188"/>
                </a:cxn>
                <a:cxn ang="0">
                  <a:pos x="189" y="188"/>
                </a:cxn>
                <a:cxn ang="0">
                  <a:pos x="181" y="164"/>
                </a:cxn>
                <a:cxn ang="0">
                  <a:pos x="172" y="148"/>
                </a:cxn>
                <a:cxn ang="0">
                  <a:pos x="167" y="133"/>
                </a:cxn>
                <a:cxn ang="0">
                  <a:pos x="155" y="119"/>
                </a:cxn>
                <a:cxn ang="0">
                  <a:pos x="143" y="102"/>
                </a:cxn>
                <a:cxn ang="0">
                  <a:pos x="126" y="90"/>
                </a:cxn>
                <a:cxn ang="0">
                  <a:pos x="112" y="78"/>
                </a:cxn>
                <a:cxn ang="0">
                  <a:pos x="89" y="67"/>
                </a:cxn>
                <a:cxn ang="0">
                  <a:pos x="69" y="62"/>
                </a:cxn>
                <a:cxn ang="0">
                  <a:pos x="41" y="53"/>
                </a:cxn>
                <a:cxn ang="0">
                  <a:pos x="19" y="52"/>
                </a:cxn>
                <a:cxn ang="0">
                  <a:pos x="0" y="52"/>
                </a:cxn>
                <a:cxn ang="0">
                  <a:pos x="0" y="0"/>
                </a:cxn>
                <a:cxn ang="0">
                  <a:pos x="24" y="0"/>
                </a:cxn>
                <a:cxn ang="0">
                  <a:pos x="67" y="0"/>
                </a:cxn>
              </a:cxnLst>
              <a:rect l="0" t="0" r="r" b="b"/>
              <a:pathLst>
                <a:path w="453" h="188">
                  <a:moveTo>
                    <a:pt x="67" y="0"/>
                  </a:moveTo>
                  <a:lnTo>
                    <a:pt x="119" y="11"/>
                  </a:lnTo>
                  <a:lnTo>
                    <a:pt x="167" y="24"/>
                  </a:lnTo>
                  <a:lnTo>
                    <a:pt x="212" y="40"/>
                  </a:lnTo>
                  <a:lnTo>
                    <a:pt x="247" y="59"/>
                  </a:lnTo>
                  <a:lnTo>
                    <a:pt x="274" y="77"/>
                  </a:lnTo>
                  <a:lnTo>
                    <a:pt x="292" y="90"/>
                  </a:lnTo>
                  <a:lnTo>
                    <a:pt x="309" y="104"/>
                  </a:lnTo>
                  <a:lnTo>
                    <a:pt x="330" y="119"/>
                  </a:lnTo>
                  <a:lnTo>
                    <a:pt x="350" y="131"/>
                  </a:lnTo>
                  <a:lnTo>
                    <a:pt x="374" y="139"/>
                  </a:lnTo>
                  <a:lnTo>
                    <a:pt x="396" y="142"/>
                  </a:lnTo>
                  <a:lnTo>
                    <a:pt x="418" y="142"/>
                  </a:lnTo>
                  <a:lnTo>
                    <a:pt x="453" y="142"/>
                  </a:lnTo>
                  <a:lnTo>
                    <a:pt x="453" y="188"/>
                  </a:lnTo>
                  <a:lnTo>
                    <a:pt x="189" y="188"/>
                  </a:lnTo>
                  <a:lnTo>
                    <a:pt x="181" y="164"/>
                  </a:lnTo>
                  <a:lnTo>
                    <a:pt x="172" y="148"/>
                  </a:lnTo>
                  <a:lnTo>
                    <a:pt x="167" y="133"/>
                  </a:lnTo>
                  <a:lnTo>
                    <a:pt x="155" y="119"/>
                  </a:lnTo>
                  <a:lnTo>
                    <a:pt x="143" y="102"/>
                  </a:lnTo>
                  <a:lnTo>
                    <a:pt x="126" y="90"/>
                  </a:lnTo>
                  <a:lnTo>
                    <a:pt x="112" y="78"/>
                  </a:lnTo>
                  <a:lnTo>
                    <a:pt x="89" y="67"/>
                  </a:lnTo>
                  <a:lnTo>
                    <a:pt x="69" y="62"/>
                  </a:lnTo>
                  <a:lnTo>
                    <a:pt x="41" y="53"/>
                  </a:lnTo>
                  <a:lnTo>
                    <a:pt x="19" y="52"/>
                  </a:lnTo>
                  <a:lnTo>
                    <a:pt x="0" y="52"/>
                  </a:lnTo>
                  <a:lnTo>
                    <a:pt x="0" y="0"/>
                  </a:lnTo>
                  <a:lnTo>
                    <a:pt x="2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5" name="Freeform 13"/>
            <p:cNvSpPr>
              <a:spLocks/>
            </p:cNvSpPr>
            <p:nvPr/>
          </p:nvSpPr>
          <p:spPr bwMode="auto">
            <a:xfrm flipH="1">
              <a:off x="884" y="3222"/>
              <a:ext cx="50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6" y="41"/>
                </a:cxn>
                <a:cxn ang="0">
                  <a:pos x="156" y="51"/>
                </a:cxn>
                <a:cxn ang="0">
                  <a:pos x="183" y="79"/>
                </a:cxn>
                <a:cxn ang="0">
                  <a:pos x="187" y="97"/>
                </a:cxn>
                <a:cxn ang="0">
                  <a:pos x="190" y="135"/>
                </a:cxn>
                <a:cxn ang="0">
                  <a:pos x="194" y="199"/>
                </a:cxn>
                <a:cxn ang="0">
                  <a:pos x="204" y="295"/>
                </a:cxn>
                <a:cxn ang="0">
                  <a:pos x="208" y="326"/>
                </a:cxn>
                <a:cxn ang="0">
                  <a:pos x="211" y="355"/>
                </a:cxn>
                <a:cxn ang="0">
                  <a:pos x="207" y="376"/>
                </a:cxn>
                <a:cxn ang="0">
                  <a:pos x="199" y="395"/>
                </a:cxn>
                <a:cxn ang="0">
                  <a:pos x="187" y="402"/>
                </a:cxn>
                <a:cxn ang="0">
                  <a:pos x="170" y="409"/>
                </a:cxn>
                <a:cxn ang="0">
                  <a:pos x="34" y="444"/>
                </a:cxn>
                <a:cxn ang="0">
                  <a:pos x="0" y="0"/>
                </a:cxn>
              </a:cxnLst>
              <a:rect l="0" t="0" r="r" b="b"/>
              <a:pathLst>
                <a:path w="211" h="444">
                  <a:moveTo>
                    <a:pt x="0" y="0"/>
                  </a:moveTo>
                  <a:lnTo>
                    <a:pt x="136" y="41"/>
                  </a:lnTo>
                  <a:lnTo>
                    <a:pt x="156" y="51"/>
                  </a:lnTo>
                  <a:lnTo>
                    <a:pt x="183" y="79"/>
                  </a:lnTo>
                  <a:lnTo>
                    <a:pt x="187" y="97"/>
                  </a:lnTo>
                  <a:lnTo>
                    <a:pt x="190" y="135"/>
                  </a:lnTo>
                  <a:lnTo>
                    <a:pt x="194" y="199"/>
                  </a:lnTo>
                  <a:lnTo>
                    <a:pt x="204" y="295"/>
                  </a:lnTo>
                  <a:lnTo>
                    <a:pt x="208" y="326"/>
                  </a:lnTo>
                  <a:lnTo>
                    <a:pt x="211" y="355"/>
                  </a:lnTo>
                  <a:lnTo>
                    <a:pt x="207" y="376"/>
                  </a:lnTo>
                  <a:lnTo>
                    <a:pt x="199" y="395"/>
                  </a:lnTo>
                  <a:lnTo>
                    <a:pt x="187" y="402"/>
                  </a:lnTo>
                  <a:lnTo>
                    <a:pt x="170" y="409"/>
                  </a:lnTo>
                  <a:lnTo>
                    <a:pt x="34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6" name="Freeform 14"/>
            <p:cNvSpPr>
              <a:spLocks/>
            </p:cNvSpPr>
            <p:nvPr/>
          </p:nvSpPr>
          <p:spPr bwMode="auto">
            <a:xfrm flipH="1">
              <a:off x="915" y="3222"/>
              <a:ext cx="39" cy="102"/>
            </a:xfrm>
            <a:custGeom>
              <a:avLst/>
              <a:gdLst/>
              <a:ahLst/>
              <a:cxnLst>
                <a:cxn ang="0">
                  <a:pos x="7" y="23"/>
                </a:cxn>
                <a:cxn ang="0">
                  <a:pos x="23" y="9"/>
                </a:cxn>
                <a:cxn ang="0">
                  <a:pos x="48" y="0"/>
                </a:cxn>
                <a:cxn ang="0">
                  <a:pos x="82" y="0"/>
                </a:cxn>
                <a:cxn ang="0">
                  <a:pos x="104" y="7"/>
                </a:cxn>
                <a:cxn ang="0">
                  <a:pos x="116" y="28"/>
                </a:cxn>
                <a:cxn ang="0">
                  <a:pos x="123" y="79"/>
                </a:cxn>
                <a:cxn ang="0">
                  <a:pos x="140" y="189"/>
                </a:cxn>
                <a:cxn ang="0">
                  <a:pos x="152" y="279"/>
                </a:cxn>
                <a:cxn ang="0">
                  <a:pos x="161" y="355"/>
                </a:cxn>
                <a:cxn ang="0">
                  <a:pos x="166" y="406"/>
                </a:cxn>
                <a:cxn ang="0">
                  <a:pos x="161" y="420"/>
                </a:cxn>
                <a:cxn ang="0">
                  <a:pos x="144" y="436"/>
                </a:cxn>
                <a:cxn ang="0">
                  <a:pos x="112" y="447"/>
                </a:cxn>
                <a:cxn ang="0">
                  <a:pos x="85" y="451"/>
                </a:cxn>
                <a:cxn ang="0">
                  <a:pos x="69" y="447"/>
                </a:cxn>
                <a:cxn ang="0">
                  <a:pos x="57" y="434"/>
                </a:cxn>
                <a:cxn ang="0">
                  <a:pos x="40" y="358"/>
                </a:cxn>
                <a:cxn ang="0">
                  <a:pos x="30" y="286"/>
                </a:cxn>
                <a:cxn ang="0">
                  <a:pos x="10" y="171"/>
                </a:cxn>
                <a:cxn ang="0">
                  <a:pos x="0" y="76"/>
                </a:cxn>
                <a:cxn ang="0">
                  <a:pos x="0" y="51"/>
                </a:cxn>
                <a:cxn ang="0">
                  <a:pos x="7" y="23"/>
                </a:cxn>
              </a:cxnLst>
              <a:rect l="0" t="0" r="r" b="b"/>
              <a:pathLst>
                <a:path w="166" h="451">
                  <a:moveTo>
                    <a:pt x="7" y="23"/>
                  </a:moveTo>
                  <a:lnTo>
                    <a:pt x="23" y="9"/>
                  </a:lnTo>
                  <a:lnTo>
                    <a:pt x="48" y="0"/>
                  </a:lnTo>
                  <a:lnTo>
                    <a:pt x="82" y="0"/>
                  </a:lnTo>
                  <a:lnTo>
                    <a:pt x="104" y="7"/>
                  </a:lnTo>
                  <a:lnTo>
                    <a:pt x="116" y="28"/>
                  </a:lnTo>
                  <a:lnTo>
                    <a:pt x="123" y="79"/>
                  </a:lnTo>
                  <a:lnTo>
                    <a:pt x="140" y="189"/>
                  </a:lnTo>
                  <a:lnTo>
                    <a:pt x="152" y="279"/>
                  </a:lnTo>
                  <a:lnTo>
                    <a:pt x="161" y="355"/>
                  </a:lnTo>
                  <a:lnTo>
                    <a:pt x="166" y="406"/>
                  </a:lnTo>
                  <a:lnTo>
                    <a:pt x="161" y="420"/>
                  </a:lnTo>
                  <a:lnTo>
                    <a:pt x="144" y="436"/>
                  </a:lnTo>
                  <a:lnTo>
                    <a:pt x="112" y="447"/>
                  </a:lnTo>
                  <a:lnTo>
                    <a:pt x="85" y="451"/>
                  </a:lnTo>
                  <a:lnTo>
                    <a:pt x="69" y="447"/>
                  </a:lnTo>
                  <a:lnTo>
                    <a:pt x="57" y="434"/>
                  </a:lnTo>
                  <a:lnTo>
                    <a:pt x="40" y="358"/>
                  </a:lnTo>
                  <a:lnTo>
                    <a:pt x="30" y="286"/>
                  </a:lnTo>
                  <a:lnTo>
                    <a:pt x="10" y="171"/>
                  </a:lnTo>
                  <a:lnTo>
                    <a:pt x="0" y="76"/>
                  </a:lnTo>
                  <a:lnTo>
                    <a:pt x="0" y="51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7" name="Freeform 15"/>
            <p:cNvSpPr>
              <a:spLocks/>
            </p:cNvSpPr>
            <p:nvPr/>
          </p:nvSpPr>
          <p:spPr bwMode="auto">
            <a:xfrm flipH="1">
              <a:off x="686" y="3118"/>
              <a:ext cx="115" cy="110"/>
            </a:xfrm>
            <a:custGeom>
              <a:avLst/>
              <a:gdLst/>
              <a:ahLst/>
              <a:cxnLst>
                <a:cxn ang="0">
                  <a:pos x="0" y="374"/>
                </a:cxn>
                <a:cxn ang="0">
                  <a:pos x="330" y="487"/>
                </a:cxn>
                <a:cxn ang="0">
                  <a:pos x="488" y="110"/>
                </a:cxn>
                <a:cxn ang="0">
                  <a:pos x="160" y="0"/>
                </a:cxn>
                <a:cxn ang="0">
                  <a:pos x="0" y="374"/>
                </a:cxn>
              </a:cxnLst>
              <a:rect l="0" t="0" r="r" b="b"/>
              <a:pathLst>
                <a:path w="488" h="487">
                  <a:moveTo>
                    <a:pt x="0" y="374"/>
                  </a:moveTo>
                  <a:lnTo>
                    <a:pt x="330" y="487"/>
                  </a:lnTo>
                  <a:lnTo>
                    <a:pt x="488" y="110"/>
                  </a:lnTo>
                  <a:lnTo>
                    <a:pt x="160" y="0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8" name="Freeform 16"/>
            <p:cNvSpPr>
              <a:spLocks/>
            </p:cNvSpPr>
            <p:nvPr/>
          </p:nvSpPr>
          <p:spPr bwMode="auto">
            <a:xfrm flipH="1">
              <a:off x="687" y="3104"/>
              <a:ext cx="57" cy="39"/>
            </a:xfrm>
            <a:custGeom>
              <a:avLst/>
              <a:gdLst/>
              <a:ahLst/>
              <a:cxnLst>
                <a:cxn ang="0">
                  <a:pos x="242" y="171"/>
                </a:cxn>
                <a:cxn ang="0">
                  <a:pos x="38" y="0"/>
                </a:cxn>
                <a:cxn ang="0">
                  <a:pos x="0" y="91"/>
                </a:cxn>
                <a:cxn ang="0">
                  <a:pos x="242" y="171"/>
                </a:cxn>
              </a:cxnLst>
              <a:rect l="0" t="0" r="r" b="b"/>
              <a:pathLst>
                <a:path w="242" h="171">
                  <a:moveTo>
                    <a:pt x="242" y="171"/>
                  </a:moveTo>
                  <a:lnTo>
                    <a:pt x="38" y="0"/>
                  </a:lnTo>
                  <a:lnTo>
                    <a:pt x="0" y="91"/>
                  </a:lnTo>
                  <a:lnTo>
                    <a:pt x="242" y="171"/>
                  </a:lnTo>
                  <a:close/>
                </a:path>
              </a:pathLst>
            </a:custGeom>
            <a:solidFill>
              <a:srgbClr val="3F5F00"/>
            </a:solidFill>
            <a:ln w="6350">
              <a:solidFill>
                <a:srgbClr val="3F5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09" name="Freeform 17"/>
            <p:cNvSpPr>
              <a:spLocks/>
            </p:cNvSpPr>
            <p:nvPr/>
          </p:nvSpPr>
          <p:spPr bwMode="auto">
            <a:xfrm flipH="1">
              <a:off x="671" y="3345"/>
              <a:ext cx="155" cy="226"/>
            </a:xfrm>
            <a:custGeom>
              <a:avLst/>
              <a:gdLst/>
              <a:ahLst/>
              <a:cxnLst>
                <a:cxn ang="0">
                  <a:pos x="602" y="0"/>
                </a:cxn>
                <a:cxn ang="0">
                  <a:pos x="638" y="48"/>
                </a:cxn>
                <a:cxn ang="0">
                  <a:pos x="649" y="114"/>
                </a:cxn>
                <a:cxn ang="0">
                  <a:pos x="628" y="188"/>
                </a:cxn>
                <a:cxn ang="0">
                  <a:pos x="585" y="273"/>
                </a:cxn>
                <a:cxn ang="0">
                  <a:pos x="522" y="375"/>
                </a:cxn>
                <a:cxn ang="0">
                  <a:pos x="413" y="477"/>
                </a:cxn>
                <a:cxn ang="0">
                  <a:pos x="330" y="538"/>
                </a:cxn>
                <a:cxn ang="0">
                  <a:pos x="229" y="604"/>
                </a:cxn>
                <a:cxn ang="0">
                  <a:pos x="192" y="637"/>
                </a:cxn>
                <a:cxn ang="0">
                  <a:pos x="169" y="666"/>
                </a:cxn>
                <a:cxn ang="0">
                  <a:pos x="165" y="695"/>
                </a:cxn>
                <a:cxn ang="0">
                  <a:pos x="165" y="733"/>
                </a:cxn>
                <a:cxn ang="0">
                  <a:pos x="177" y="786"/>
                </a:cxn>
                <a:cxn ang="0">
                  <a:pos x="198" y="826"/>
                </a:cxn>
                <a:cxn ang="0">
                  <a:pos x="222" y="882"/>
                </a:cxn>
                <a:cxn ang="0">
                  <a:pos x="233" y="919"/>
                </a:cxn>
                <a:cxn ang="0">
                  <a:pos x="232" y="944"/>
                </a:cxn>
                <a:cxn ang="0">
                  <a:pos x="215" y="985"/>
                </a:cxn>
                <a:cxn ang="0">
                  <a:pos x="179" y="998"/>
                </a:cxn>
                <a:cxn ang="0">
                  <a:pos x="144" y="989"/>
                </a:cxn>
                <a:cxn ang="0">
                  <a:pos x="124" y="965"/>
                </a:cxn>
                <a:cxn ang="0">
                  <a:pos x="89" y="898"/>
                </a:cxn>
                <a:cxn ang="0">
                  <a:pos x="85" y="817"/>
                </a:cxn>
                <a:cxn ang="0">
                  <a:pos x="75" y="788"/>
                </a:cxn>
                <a:cxn ang="0">
                  <a:pos x="43" y="789"/>
                </a:cxn>
                <a:cxn ang="0">
                  <a:pos x="2" y="702"/>
                </a:cxn>
                <a:cxn ang="0">
                  <a:pos x="0" y="678"/>
                </a:cxn>
                <a:cxn ang="0">
                  <a:pos x="12" y="654"/>
                </a:cxn>
                <a:cxn ang="0">
                  <a:pos x="43" y="623"/>
                </a:cxn>
                <a:cxn ang="0">
                  <a:pos x="78" y="600"/>
                </a:cxn>
                <a:cxn ang="0">
                  <a:pos x="127" y="565"/>
                </a:cxn>
                <a:cxn ang="0">
                  <a:pos x="182" y="503"/>
                </a:cxn>
                <a:cxn ang="0">
                  <a:pos x="243" y="449"/>
                </a:cxn>
                <a:cxn ang="0">
                  <a:pos x="340" y="325"/>
                </a:cxn>
                <a:cxn ang="0">
                  <a:pos x="602" y="0"/>
                </a:cxn>
              </a:cxnLst>
              <a:rect l="0" t="0" r="r" b="b"/>
              <a:pathLst>
                <a:path w="649" h="998">
                  <a:moveTo>
                    <a:pt x="602" y="0"/>
                  </a:moveTo>
                  <a:lnTo>
                    <a:pt x="638" y="48"/>
                  </a:lnTo>
                  <a:lnTo>
                    <a:pt x="649" y="114"/>
                  </a:lnTo>
                  <a:lnTo>
                    <a:pt x="628" y="188"/>
                  </a:lnTo>
                  <a:lnTo>
                    <a:pt x="585" y="273"/>
                  </a:lnTo>
                  <a:lnTo>
                    <a:pt x="522" y="375"/>
                  </a:lnTo>
                  <a:lnTo>
                    <a:pt x="413" y="477"/>
                  </a:lnTo>
                  <a:lnTo>
                    <a:pt x="330" y="538"/>
                  </a:lnTo>
                  <a:lnTo>
                    <a:pt x="229" y="604"/>
                  </a:lnTo>
                  <a:lnTo>
                    <a:pt x="192" y="637"/>
                  </a:lnTo>
                  <a:lnTo>
                    <a:pt x="169" y="666"/>
                  </a:lnTo>
                  <a:lnTo>
                    <a:pt x="165" y="695"/>
                  </a:lnTo>
                  <a:lnTo>
                    <a:pt x="165" y="733"/>
                  </a:lnTo>
                  <a:lnTo>
                    <a:pt x="177" y="786"/>
                  </a:lnTo>
                  <a:lnTo>
                    <a:pt x="198" y="826"/>
                  </a:lnTo>
                  <a:lnTo>
                    <a:pt x="222" y="882"/>
                  </a:lnTo>
                  <a:lnTo>
                    <a:pt x="233" y="919"/>
                  </a:lnTo>
                  <a:lnTo>
                    <a:pt x="232" y="944"/>
                  </a:lnTo>
                  <a:lnTo>
                    <a:pt x="215" y="985"/>
                  </a:lnTo>
                  <a:lnTo>
                    <a:pt x="179" y="998"/>
                  </a:lnTo>
                  <a:lnTo>
                    <a:pt x="144" y="989"/>
                  </a:lnTo>
                  <a:lnTo>
                    <a:pt x="124" y="965"/>
                  </a:lnTo>
                  <a:lnTo>
                    <a:pt x="89" y="898"/>
                  </a:lnTo>
                  <a:lnTo>
                    <a:pt x="85" y="817"/>
                  </a:lnTo>
                  <a:lnTo>
                    <a:pt x="75" y="788"/>
                  </a:lnTo>
                  <a:lnTo>
                    <a:pt x="43" y="789"/>
                  </a:lnTo>
                  <a:lnTo>
                    <a:pt x="2" y="702"/>
                  </a:lnTo>
                  <a:lnTo>
                    <a:pt x="0" y="678"/>
                  </a:lnTo>
                  <a:lnTo>
                    <a:pt x="12" y="654"/>
                  </a:lnTo>
                  <a:lnTo>
                    <a:pt x="43" y="623"/>
                  </a:lnTo>
                  <a:lnTo>
                    <a:pt x="78" y="600"/>
                  </a:lnTo>
                  <a:lnTo>
                    <a:pt x="127" y="565"/>
                  </a:lnTo>
                  <a:lnTo>
                    <a:pt x="182" y="503"/>
                  </a:lnTo>
                  <a:lnTo>
                    <a:pt x="243" y="449"/>
                  </a:lnTo>
                  <a:lnTo>
                    <a:pt x="340" y="325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0" name="Freeform 18"/>
            <p:cNvSpPr>
              <a:spLocks/>
            </p:cNvSpPr>
            <p:nvPr/>
          </p:nvSpPr>
          <p:spPr bwMode="auto">
            <a:xfrm flipH="1">
              <a:off x="600" y="3365"/>
              <a:ext cx="169" cy="207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231" y="201"/>
                </a:cxn>
                <a:cxn ang="0">
                  <a:pos x="341" y="458"/>
                </a:cxn>
                <a:cxn ang="0">
                  <a:pos x="387" y="598"/>
                </a:cxn>
                <a:cxn ang="0">
                  <a:pos x="437" y="688"/>
                </a:cxn>
                <a:cxn ang="0">
                  <a:pos x="479" y="750"/>
                </a:cxn>
                <a:cxn ang="0">
                  <a:pos x="507" y="782"/>
                </a:cxn>
                <a:cxn ang="0">
                  <a:pos x="562" y="824"/>
                </a:cxn>
                <a:cxn ang="0">
                  <a:pos x="602" y="839"/>
                </a:cxn>
                <a:cxn ang="0">
                  <a:pos x="659" y="848"/>
                </a:cxn>
                <a:cxn ang="0">
                  <a:pos x="703" y="848"/>
                </a:cxn>
                <a:cxn ang="0">
                  <a:pos x="711" y="874"/>
                </a:cxn>
                <a:cxn ang="0">
                  <a:pos x="704" y="896"/>
                </a:cxn>
                <a:cxn ang="0">
                  <a:pos x="666" y="910"/>
                </a:cxn>
                <a:cxn ang="0">
                  <a:pos x="602" y="916"/>
                </a:cxn>
                <a:cxn ang="0">
                  <a:pos x="527" y="912"/>
                </a:cxn>
                <a:cxn ang="0">
                  <a:pos x="492" y="894"/>
                </a:cxn>
                <a:cxn ang="0">
                  <a:pos x="456" y="886"/>
                </a:cxn>
                <a:cxn ang="0">
                  <a:pos x="446" y="910"/>
                </a:cxn>
                <a:cxn ang="0">
                  <a:pos x="368" y="909"/>
                </a:cxn>
                <a:cxn ang="0">
                  <a:pos x="368" y="886"/>
                </a:cxn>
                <a:cxn ang="0">
                  <a:pos x="380" y="836"/>
                </a:cxn>
                <a:cxn ang="0">
                  <a:pos x="380" y="799"/>
                </a:cxn>
                <a:cxn ang="0">
                  <a:pos x="365" y="758"/>
                </a:cxn>
                <a:cxn ang="0">
                  <a:pos x="352" y="737"/>
                </a:cxn>
                <a:cxn ang="0">
                  <a:pos x="310" y="692"/>
                </a:cxn>
                <a:cxn ang="0">
                  <a:pos x="282" y="660"/>
                </a:cxn>
                <a:cxn ang="0">
                  <a:pos x="235" y="614"/>
                </a:cxn>
                <a:cxn ang="0">
                  <a:pos x="156" y="523"/>
                </a:cxn>
                <a:cxn ang="0">
                  <a:pos x="108" y="449"/>
                </a:cxn>
                <a:cxn ang="0">
                  <a:pos x="66" y="369"/>
                </a:cxn>
                <a:cxn ang="0">
                  <a:pos x="35" y="292"/>
                </a:cxn>
                <a:cxn ang="0">
                  <a:pos x="18" y="221"/>
                </a:cxn>
                <a:cxn ang="0">
                  <a:pos x="7" y="144"/>
                </a:cxn>
                <a:cxn ang="0">
                  <a:pos x="0" y="52"/>
                </a:cxn>
                <a:cxn ang="0">
                  <a:pos x="145" y="0"/>
                </a:cxn>
              </a:cxnLst>
              <a:rect l="0" t="0" r="r" b="b"/>
              <a:pathLst>
                <a:path w="711" h="916">
                  <a:moveTo>
                    <a:pt x="145" y="0"/>
                  </a:moveTo>
                  <a:lnTo>
                    <a:pt x="231" y="201"/>
                  </a:lnTo>
                  <a:lnTo>
                    <a:pt x="341" y="458"/>
                  </a:lnTo>
                  <a:lnTo>
                    <a:pt x="387" y="598"/>
                  </a:lnTo>
                  <a:lnTo>
                    <a:pt x="437" y="688"/>
                  </a:lnTo>
                  <a:lnTo>
                    <a:pt x="479" y="750"/>
                  </a:lnTo>
                  <a:lnTo>
                    <a:pt x="507" y="782"/>
                  </a:lnTo>
                  <a:lnTo>
                    <a:pt x="562" y="824"/>
                  </a:lnTo>
                  <a:lnTo>
                    <a:pt x="602" y="839"/>
                  </a:lnTo>
                  <a:lnTo>
                    <a:pt x="659" y="848"/>
                  </a:lnTo>
                  <a:lnTo>
                    <a:pt x="703" y="848"/>
                  </a:lnTo>
                  <a:lnTo>
                    <a:pt x="711" y="874"/>
                  </a:lnTo>
                  <a:lnTo>
                    <a:pt x="704" y="896"/>
                  </a:lnTo>
                  <a:lnTo>
                    <a:pt x="666" y="910"/>
                  </a:lnTo>
                  <a:lnTo>
                    <a:pt x="602" y="916"/>
                  </a:lnTo>
                  <a:lnTo>
                    <a:pt x="527" y="912"/>
                  </a:lnTo>
                  <a:lnTo>
                    <a:pt x="492" y="894"/>
                  </a:lnTo>
                  <a:lnTo>
                    <a:pt x="456" y="886"/>
                  </a:lnTo>
                  <a:lnTo>
                    <a:pt x="446" y="910"/>
                  </a:lnTo>
                  <a:lnTo>
                    <a:pt x="368" y="909"/>
                  </a:lnTo>
                  <a:lnTo>
                    <a:pt x="368" y="886"/>
                  </a:lnTo>
                  <a:lnTo>
                    <a:pt x="380" y="836"/>
                  </a:lnTo>
                  <a:lnTo>
                    <a:pt x="380" y="799"/>
                  </a:lnTo>
                  <a:lnTo>
                    <a:pt x="365" y="758"/>
                  </a:lnTo>
                  <a:lnTo>
                    <a:pt x="352" y="737"/>
                  </a:lnTo>
                  <a:lnTo>
                    <a:pt x="310" y="692"/>
                  </a:lnTo>
                  <a:lnTo>
                    <a:pt x="282" y="660"/>
                  </a:lnTo>
                  <a:lnTo>
                    <a:pt x="235" y="614"/>
                  </a:lnTo>
                  <a:lnTo>
                    <a:pt x="156" y="523"/>
                  </a:lnTo>
                  <a:lnTo>
                    <a:pt x="108" y="449"/>
                  </a:lnTo>
                  <a:lnTo>
                    <a:pt x="66" y="369"/>
                  </a:lnTo>
                  <a:lnTo>
                    <a:pt x="35" y="292"/>
                  </a:lnTo>
                  <a:lnTo>
                    <a:pt x="18" y="221"/>
                  </a:lnTo>
                  <a:lnTo>
                    <a:pt x="7" y="144"/>
                  </a:lnTo>
                  <a:lnTo>
                    <a:pt x="0" y="5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1" name="Freeform 19"/>
            <p:cNvSpPr>
              <a:spLocks/>
            </p:cNvSpPr>
            <p:nvPr/>
          </p:nvSpPr>
          <p:spPr bwMode="auto">
            <a:xfrm flipH="1">
              <a:off x="770" y="3479"/>
              <a:ext cx="57" cy="92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9" y="24"/>
                </a:cxn>
                <a:cxn ang="0">
                  <a:pos x="87" y="40"/>
                </a:cxn>
                <a:cxn ang="0">
                  <a:pos x="97" y="56"/>
                </a:cxn>
                <a:cxn ang="0">
                  <a:pos x="117" y="71"/>
                </a:cxn>
                <a:cxn ang="0">
                  <a:pos x="141" y="78"/>
                </a:cxn>
                <a:cxn ang="0">
                  <a:pos x="163" y="80"/>
                </a:cxn>
                <a:cxn ang="0">
                  <a:pos x="179" y="75"/>
                </a:cxn>
                <a:cxn ang="0">
                  <a:pos x="176" y="104"/>
                </a:cxn>
                <a:cxn ang="0">
                  <a:pos x="176" y="138"/>
                </a:cxn>
                <a:cxn ang="0">
                  <a:pos x="183" y="189"/>
                </a:cxn>
                <a:cxn ang="0">
                  <a:pos x="206" y="233"/>
                </a:cxn>
                <a:cxn ang="0">
                  <a:pos x="227" y="281"/>
                </a:cxn>
                <a:cxn ang="0">
                  <a:pos x="239" y="314"/>
                </a:cxn>
                <a:cxn ang="0">
                  <a:pos x="242" y="350"/>
                </a:cxn>
                <a:cxn ang="0">
                  <a:pos x="222" y="398"/>
                </a:cxn>
                <a:cxn ang="0">
                  <a:pos x="193" y="406"/>
                </a:cxn>
                <a:cxn ang="0">
                  <a:pos x="166" y="406"/>
                </a:cxn>
                <a:cxn ang="0">
                  <a:pos x="143" y="399"/>
                </a:cxn>
                <a:cxn ang="0">
                  <a:pos x="121" y="369"/>
                </a:cxn>
                <a:cxn ang="0">
                  <a:pos x="87" y="303"/>
                </a:cxn>
                <a:cxn ang="0">
                  <a:pos x="86" y="238"/>
                </a:cxn>
                <a:cxn ang="0">
                  <a:pos x="76" y="200"/>
                </a:cxn>
                <a:cxn ang="0">
                  <a:pos x="45" y="200"/>
                </a:cxn>
                <a:cxn ang="0">
                  <a:pos x="0" y="110"/>
                </a:cxn>
                <a:cxn ang="0">
                  <a:pos x="2" y="72"/>
                </a:cxn>
                <a:cxn ang="0">
                  <a:pos x="15" y="55"/>
                </a:cxn>
                <a:cxn ang="0">
                  <a:pos x="42" y="28"/>
                </a:cxn>
                <a:cxn ang="0">
                  <a:pos x="81" y="0"/>
                </a:cxn>
              </a:cxnLst>
              <a:rect l="0" t="0" r="r" b="b"/>
              <a:pathLst>
                <a:path w="242" h="406">
                  <a:moveTo>
                    <a:pt x="81" y="0"/>
                  </a:moveTo>
                  <a:lnTo>
                    <a:pt x="79" y="24"/>
                  </a:lnTo>
                  <a:lnTo>
                    <a:pt x="87" y="40"/>
                  </a:lnTo>
                  <a:lnTo>
                    <a:pt x="97" y="56"/>
                  </a:lnTo>
                  <a:lnTo>
                    <a:pt x="117" y="71"/>
                  </a:lnTo>
                  <a:lnTo>
                    <a:pt x="141" y="78"/>
                  </a:lnTo>
                  <a:lnTo>
                    <a:pt x="163" y="80"/>
                  </a:lnTo>
                  <a:lnTo>
                    <a:pt x="179" y="75"/>
                  </a:lnTo>
                  <a:lnTo>
                    <a:pt x="176" y="104"/>
                  </a:lnTo>
                  <a:lnTo>
                    <a:pt x="176" y="138"/>
                  </a:lnTo>
                  <a:lnTo>
                    <a:pt x="183" y="189"/>
                  </a:lnTo>
                  <a:lnTo>
                    <a:pt x="206" y="233"/>
                  </a:lnTo>
                  <a:lnTo>
                    <a:pt x="227" y="281"/>
                  </a:lnTo>
                  <a:lnTo>
                    <a:pt x="239" y="314"/>
                  </a:lnTo>
                  <a:lnTo>
                    <a:pt x="242" y="350"/>
                  </a:lnTo>
                  <a:lnTo>
                    <a:pt x="222" y="398"/>
                  </a:lnTo>
                  <a:lnTo>
                    <a:pt x="193" y="406"/>
                  </a:lnTo>
                  <a:lnTo>
                    <a:pt x="166" y="406"/>
                  </a:lnTo>
                  <a:lnTo>
                    <a:pt x="143" y="399"/>
                  </a:lnTo>
                  <a:lnTo>
                    <a:pt x="121" y="369"/>
                  </a:lnTo>
                  <a:lnTo>
                    <a:pt x="87" y="303"/>
                  </a:lnTo>
                  <a:lnTo>
                    <a:pt x="86" y="238"/>
                  </a:lnTo>
                  <a:lnTo>
                    <a:pt x="76" y="200"/>
                  </a:lnTo>
                  <a:lnTo>
                    <a:pt x="45" y="200"/>
                  </a:lnTo>
                  <a:lnTo>
                    <a:pt x="0" y="110"/>
                  </a:lnTo>
                  <a:lnTo>
                    <a:pt x="2" y="72"/>
                  </a:lnTo>
                  <a:lnTo>
                    <a:pt x="15" y="55"/>
                  </a:lnTo>
                  <a:lnTo>
                    <a:pt x="42" y="28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2" name="Freeform 20"/>
            <p:cNvSpPr>
              <a:spLocks/>
            </p:cNvSpPr>
            <p:nvPr/>
          </p:nvSpPr>
          <p:spPr bwMode="auto">
            <a:xfrm flipH="1">
              <a:off x="598" y="3541"/>
              <a:ext cx="86" cy="33"/>
            </a:xfrm>
            <a:custGeom>
              <a:avLst/>
              <a:gdLst/>
              <a:ahLst/>
              <a:cxnLst>
                <a:cxn ang="0">
                  <a:pos x="15" y="16"/>
                </a:cxn>
                <a:cxn ang="0">
                  <a:pos x="33" y="20"/>
                </a:cxn>
                <a:cxn ang="0">
                  <a:pos x="61" y="21"/>
                </a:cxn>
                <a:cxn ang="0">
                  <a:pos x="79" y="24"/>
                </a:cxn>
                <a:cxn ang="0">
                  <a:pos x="106" y="20"/>
                </a:cxn>
                <a:cxn ang="0">
                  <a:pos x="130" y="12"/>
                </a:cxn>
                <a:cxn ang="0">
                  <a:pos x="150" y="0"/>
                </a:cxn>
                <a:cxn ang="0">
                  <a:pos x="177" y="21"/>
                </a:cxn>
                <a:cxn ang="0">
                  <a:pos x="208" y="41"/>
                </a:cxn>
                <a:cxn ang="0">
                  <a:pos x="237" y="53"/>
                </a:cxn>
                <a:cxn ang="0">
                  <a:pos x="270" y="58"/>
                </a:cxn>
                <a:cxn ang="0">
                  <a:pos x="312" y="61"/>
                </a:cxn>
                <a:cxn ang="0">
                  <a:pos x="350" y="62"/>
                </a:cxn>
                <a:cxn ang="0">
                  <a:pos x="359" y="96"/>
                </a:cxn>
                <a:cxn ang="0">
                  <a:pos x="353" y="122"/>
                </a:cxn>
                <a:cxn ang="0">
                  <a:pos x="320" y="140"/>
                </a:cxn>
                <a:cxn ang="0">
                  <a:pos x="230" y="144"/>
                </a:cxn>
                <a:cxn ang="0">
                  <a:pos x="163" y="138"/>
                </a:cxn>
                <a:cxn ang="0">
                  <a:pos x="129" y="117"/>
                </a:cxn>
                <a:cxn ang="0">
                  <a:pos x="101" y="113"/>
                </a:cxn>
                <a:cxn ang="0">
                  <a:pos x="102" y="136"/>
                </a:cxn>
                <a:cxn ang="0">
                  <a:pos x="2" y="137"/>
                </a:cxn>
                <a:cxn ang="0">
                  <a:pos x="0" y="109"/>
                </a:cxn>
                <a:cxn ang="0">
                  <a:pos x="3" y="57"/>
                </a:cxn>
                <a:cxn ang="0">
                  <a:pos x="15" y="16"/>
                </a:cxn>
              </a:cxnLst>
              <a:rect l="0" t="0" r="r" b="b"/>
              <a:pathLst>
                <a:path w="359" h="144">
                  <a:moveTo>
                    <a:pt x="15" y="16"/>
                  </a:moveTo>
                  <a:lnTo>
                    <a:pt x="33" y="20"/>
                  </a:lnTo>
                  <a:lnTo>
                    <a:pt x="61" y="21"/>
                  </a:lnTo>
                  <a:lnTo>
                    <a:pt x="79" y="24"/>
                  </a:lnTo>
                  <a:lnTo>
                    <a:pt x="106" y="20"/>
                  </a:lnTo>
                  <a:lnTo>
                    <a:pt x="130" y="12"/>
                  </a:lnTo>
                  <a:lnTo>
                    <a:pt x="150" y="0"/>
                  </a:lnTo>
                  <a:lnTo>
                    <a:pt x="177" y="21"/>
                  </a:lnTo>
                  <a:lnTo>
                    <a:pt x="208" y="41"/>
                  </a:lnTo>
                  <a:lnTo>
                    <a:pt x="237" y="53"/>
                  </a:lnTo>
                  <a:lnTo>
                    <a:pt x="270" y="58"/>
                  </a:lnTo>
                  <a:lnTo>
                    <a:pt x="312" y="61"/>
                  </a:lnTo>
                  <a:lnTo>
                    <a:pt x="350" y="62"/>
                  </a:lnTo>
                  <a:lnTo>
                    <a:pt x="359" y="96"/>
                  </a:lnTo>
                  <a:lnTo>
                    <a:pt x="353" y="122"/>
                  </a:lnTo>
                  <a:lnTo>
                    <a:pt x="320" y="140"/>
                  </a:lnTo>
                  <a:lnTo>
                    <a:pt x="230" y="144"/>
                  </a:lnTo>
                  <a:lnTo>
                    <a:pt x="163" y="138"/>
                  </a:lnTo>
                  <a:lnTo>
                    <a:pt x="129" y="117"/>
                  </a:lnTo>
                  <a:lnTo>
                    <a:pt x="101" y="113"/>
                  </a:lnTo>
                  <a:lnTo>
                    <a:pt x="102" y="136"/>
                  </a:lnTo>
                  <a:lnTo>
                    <a:pt x="2" y="137"/>
                  </a:lnTo>
                  <a:lnTo>
                    <a:pt x="0" y="109"/>
                  </a:lnTo>
                  <a:lnTo>
                    <a:pt x="3" y="57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3" name="Freeform 21"/>
            <p:cNvSpPr>
              <a:spLocks/>
            </p:cNvSpPr>
            <p:nvPr/>
          </p:nvSpPr>
          <p:spPr bwMode="auto">
            <a:xfrm flipH="1">
              <a:off x="676" y="3161"/>
              <a:ext cx="255" cy="317"/>
            </a:xfrm>
            <a:custGeom>
              <a:avLst/>
              <a:gdLst/>
              <a:ahLst/>
              <a:cxnLst>
                <a:cxn ang="0">
                  <a:pos x="275" y="44"/>
                </a:cxn>
                <a:cxn ang="0">
                  <a:pos x="330" y="92"/>
                </a:cxn>
                <a:cxn ang="0">
                  <a:pos x="330" y="118"/>
                </a:cxn>
                <a:cxn ang="0">
                  <a:pos x="357" y="151"/>
                </a:cxn>
                <a:cxn ang="0">
                  <a:pos x="341" y="217"/>
                </a:cxn>
                <a:cxn ang="0">
                  <a:pos x="367" y="278"/>
                </a:cxn>
                <a:cxn ang="0">
                  <a:pos x="392" y="321"/>
                </a:cxn>
                <a:cxn ang="0">
                  <a:pos x="403" y="390"/>
                </a:cxn>
                <a:cxn ang="0">
                  <a:pos x="396" y="450"/>
                </a:cxn>
                <a:cxn ang="0">
                  <a:pos x="422" y="505"/>
                </a:cxn>
                <a:cxn ang="0">
                  <a:pos x="418" y="558"/>
                </a:cxn>
                <a:cxn ang="0">
                  <a:pos x="403" y="641"/>
                </a:cxn>
                <a:cxn ang="0">
                  <a:pos x="432" y="708"/>
                </a:cxn>
                <a:cxn ang="0">
                  <a:pos x="496" y="722"/>
                </a:cxn>
                <a:cxn ang="0">
                  <a:pos x="560" y="749"/>
                </a:cxn>
                <a:cxn ang="0">
                  <a:pos x="759" y="770"/>
                </a:cxn>
                <a:cxn ang="0">
                  <a:pos x="919" y="771"/>
                </a:cxn>
                <a:cxn ang="0">
                  <a:pos x="1032" y="796"/>
                </a:cxn>
                <a:cxn ang="0">
                  <a:pos x="1066" y="897"/>
                </a:cxn>
                <a:cxn ang="0">
                  <a:pos x="921" y="1061"/>
                </a:cxn>
                <a:cxn ang="0">
                  <a:pos x="785" y="1184"/>
                </a:cxn>
                <a:cxn ang="0">
                  <a:pos x="577" y="1305"/>
                </a:cxn>
                <a:cxn ang="0">
                  <a:pos x="357" y="1388"/>
                </a:cxn>
                <a:cxn ang="0">
                  <a:pos x="176" y="1405"/>
                </a:cxn>
                <a:cxn ang="0">
                  <a:pos x="69" y="1384"/>
                </a:cxn>
                <a:cxn ang="0">
                  <a:pos x="126" y="1045"/>
                </a:cxn>
                <a:cxn ang="0">
                  <a:pos x="112" y="952"/>
                </a:cxn>
                <a:cxn ang="0">
                  <a:pos x="116" y="823"/>
                </a:cxn>
                <a:cxn ang="0">
                  <a:pos x="167" y="774"/>
                </a:cxn>
                <a:cxn ang="0">
                  <a:pos x="124" y="726"/>
                </a:cxn>
                <a:cxn ang="0">
                  <a:pos x="55" y="655"/>
                </a:cxn>
                <a:cxn ang="0">
                  <a:pos x="6" y="438"/>
                </a:cxn>
                <a:cxn ang="0">
                  <a:pos x="4" y="283"/>
                </a:cxn>
                <a:cxn ang="0">
                  <a:pos x="41" y="120"/>
                </a:cxn>
                <a:cxn ang="0">
                  <a:pos x="100" y="34"/>
                </a:cxn>
                <a:cxn ang="0">
                  <a:pos x="203" y="18"/>
                </a:cxn>
              </a:cxnLst>
              <a:rect l="0" t="0" r="r" b="b"/>
              <a:pathLst>
                <a:path w="1077" h="1405">
                  <a:moveTo>
                    <a:pt x="203" y="18"/>
                  </a:moveTo>
                  <a:lnTo>
                    <a:pt x="275" y="44"/>
                  </a:lnTo>
                  <a:lnTo>
                    <a:pt x="348" y="72"/>
                  </a:lnTo>
                  <a:lnTo>
                    <a:pt x="330" y="92"/>
                  </a:lnTo>
                  <a:lnTo>
                    <a:pt x="324" y="106"/>
                  </a:lnTo>
                  <a:lnTo>
                    <a:pt x="330" y="118"/>
                  </a:lnTo>
                  <a:lnTo>
                    <a:pt x="344" y="132"/>
                  </a:lnTo>
                  <a:lnTo>
                    <a:pt x="357" y="151"/>
                  </a:lnTo>
                  <a:lnTo>
                    <a:pt x="343" y="186"/>
                  </a:lnTo>
                  <a:lnTo>
                    <a:pt x="341" y="217"/>
                  </a:lnTo>
                  <a:lnTo>
                    <a:pt x="353" y="257"/>
                  </a:lnTo>
                  <a:lnTo>
                    <a:pt x="367" y="278"/>
                  </a:lnTo>
                  <a:lnTo>
                    <a:pt x="378" y="299"/>
                  </a:lnTo>
                  <a:lnTo>
                    <a:pt x="392" y="321"/>
                  </a:lnTo>
                  <a:lnTo>
                    <a:pt x="406" y="354"/>
                  </a:lnTo>
                  <a:lnTo>
                    <a:pt x="403" y="390"/>
                  </a:lnTo>
                  <a:lnTo>
                    <a:pt x="392" y="420"/>
                  </a:lnTo>
                  <a:lnTo>
                    <a:pt x="396" y="450"/>
                  </a:lnTo>
                  <a:lnTo>
                    <a:pt x="413" y="478"/>
                  </a:lnTo>
                  <a:lnTo>
                    <a:pt x="422" y="505"/>
                  </a:lnTo>
                  <a:lnTo>
                    <a:pt x="422" y="531"/>
                  </a:lnTo>
                  <a:lnTo>
                    <a:pt x="418" y="558"/>
                  </a:lnTo>
                  <a:lnTo>
                    <a:pt x="403" y="584"/>
                  </a:lnTo>
                  <a:lnTo>
                    <a:pt x="403" y="641"/>
                  </a:lnTo>
                  <a:lnTo>
                    <a:pt x="422" y="681"/>
                  </a:lnTo>
                  <a:lnTo>
                    <a:pt x="432" y="708"/>
                  </a:lnTo>
                  <a:lnTo>
                    <a:pt x="458" y="712"/>
                  </a:lnTo>
                  <a:lnTo>
                    <a:pt x="496" y="722"/>
                  </a:lnTo>
                  <a:lnTo>
                    <a:pt x="533" y="730"/>
                  </a:lnTo>
                  <a:lnTo>
                    <a:pt x="560" y="749"/>
                  </a:lnTo>
                  <a:lnTo>
                    <a:pt x="663" y="765"/>
                  </a:lnTo>
                  <a:lnTo>
                    <a:pt x="759" y="770"/>
                  </a:lnTo>
                  <a:lnTo>
                    <a:pt x="856" y="770"/>
                  </a:lnTo>
                  <a:lnTo>
                    <a:pt x="919" y="771"/>
                  </a:lnTo>
                  <a:lnTo>
                    <a:pt x="974" y="780"/>
                  </a:lnTo>
                  <a:lnTo>
                    <a:pt x="1032" y="796"/>
                  </a:lnTo>
                  <a:lnTo>
                    <a:pt x="1077" y="833"/>
                  </a:lnTo>
                  <a:lnTo>
                    <a:pt x="1066" y="897"/>
                  </a:lnTo>
                  <a:lnTo>
                    <a:pt x="996" y="987"/>
                  </a:lnTo>
                  <a:lnTo>
                    <a:pt x="921" y="1061"/>
                  </a:lnTo>
                  <a:lnTo>
                    <a:pt x="864" y="1121"/>
                  </a:lnTo>
                  <a:lnTo>
                    <a:pt x="785" y="1184"/>
                  </a:lnTo>
                  <a:lnTo>
                    <a:pt x="684" y="1245"/>
                  </a:lnTo>
                  <a:lnTo>
                    <a:pt x="577" y="1305"/>
                  </a:lnTo>
                  <a:lnTo>
                    <a:pt x="447" y="1355"/>
                  </a:lnTo>
                  <a:lnTo>
                    <a:pt x="357" y="1388"/>
                  </a:lnTo>
                  <a:lnTo>
                    <a:pt x="277" y="1401"/>
                  </a:lnTo>
                  <a:lnTo>
                    <a:pt x="176" y="1405"/>
                  </a:lnTo>
                  <a:lnTo>
                    <a:pt x="112" y="1405"/>
                  </a:lnTo>
                  <a:lnTo>
                    <a:pt x="69" y="1384"/>
                  </a:lnTo>
                  <a:lnTo>
                    <a:pt x="98" y="1217"/>
                  </a:lnTo>
                  <a:lnTo>
                    <a:pt x="126" y="1045"/>
                  </a:lnTo>
                  <a:lnTo>
                    <a:pt x="138" y="1009"/>
                  </a:lnTo>
                  <a:lnTo>
                    <a:pt x="112" y="952"/>
                  </a:lnTo>
                  <a:lnTo>
                    <a:pt x="103" y="894"/>
                  </a:lnTo>
                  <a:lnTo>
                    <a:pt x="116" y="823"/>
                  </a:lnTo>
                  <a:lnTo>
                    <a:pt x="136" y="788"/>
                  </a:lnTo>
                  <a:lnTo>
                    <a:pt x="167" y="774"/>
                  </a:lnTo>
                  <a:lnTo>
                    <a:pt x="162" y="739"/>
                  </a:lnTo>
                  <a:lnTo>
                    <a:pt x="124" y="726"/>
                  </a:lnTo>
                  <a:lnTo>
                    <a:pt x="83" y="695"/>
                  </a:lnTo>
                  <a:lnTo>
                    <a:pt x="55" y="655"/>
                  </a:lnTo>
                  <a:lnTo>
                    <a:pt x="19" y="523"/>
                  </a:lnTo>
                  <a:lnTo>
                    <a:pt x="6" y="438"/>
                  </a:lnTo>
                  <a:lnTo>
                    <a:pt x="0" y="359"/>
                  </a:lnTo>
                  <a:lnTo>
                    <a:pt x="4" y="283"/>
                  </a:lnTo>
                  <a:lnTo>
                    <a:pt x="14" y="204"/>
                  </a:lnTo>
                  <a:lnTo>
                    <a:pt x="41" y="120"/>
                  </a:lnTo>
                  <a:lnTo>
                    <a:pt x="71" y="68"/>
                  </a:lnTo>
                  <a:lnTo>
                    <a:pt x="100" y="34"/>
                  </a:lnTo>
                  <a:lnTo>
                    <a:pt x="138" y="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FF00FF"/>
            </a:solidFill>
            <a:ln w="635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4" name="Line 22"/>
            <p:cNvSpPr>
              <a:spLocks noChangeShapeType="1"/>
            </p:cNvSpPr>
            <p:nvPr/>
          </p:nvSpPr>
          <p:spPr bwMode="auto">
            <a:xfrm flipH="1">
              <a:off x="584" y="3306"/>
              <a:ext cx="76" cy="57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5" name="Freeform 23"/>
            <p:cNvSpPr>
              <a:spLocks/>
            </p:cNvSpPr>
            <p:nvPr/>
          </p:nvSpPr>
          <p:spPr bwMode="auto">
            <a:xfrm flipH="1">
              <a:off x="576" y="3195"/>
              <a:ext cx="244" cy="376"/>
            </a:xfrm>
            <a:custGeom>
              <a:avLst/>
              <a:gdLst/>
              <a:ahLst/>
              <a:cxnLst>
                <a:cxn ang="0">
                  <a:pos x="1016" y="39"/>
                </a:cxn>
                <a:cxn ang="0">
                  <a:pos x="173" y="247"/>
                </a:cxn>
                <a:cxn ang="0">
                  <a:pos x="1030" y="247"/>
                </a:cxn>
                <a:cxn ang="0">
                  <a:pos x="1030" y="1601"/>
                </a:cxn>
                <a:cxn ang="0">
                  <a:pos x="987" y="1652"/>
                </a:cxn>
                <a:cxn ang="0">
                  <a:pos x="902" y="1669"/>
                </a:cxn>
                <a:cxn ang="0">
                  <a:pos x="0" y="1669"/>
                </a:cxn>
                <a:cxn ang="0">
                  <a:pos x="0" y="1610"/>
                </a:cxn>
                <a:cxn ang="0">
                  <a:pos x="894" y="1610"/>
                </a:cxn>
                <a:cxn ang="0">
                  <a:pos x="961" y="1584"/>
                </a:cxn>
                <a:cxn ang="0">
                  <a:pos x="970" y="1525"/>
                </a:cxn>
                <a:cxn ang="0">
                  <a:pos x="970" y="526"/>
                </a:cxn>
                <a:cxn ang="0">
                  <a:pos x="13" y="526"/>
                </a:cxn>
                <a:cxn ang="0">
                  <a:pos x="13" y="255"/>
                </a:cxn>
                <a:cxn ang="0">
                  <a:pos x="1012" y="0"/>
                </a:cxn>
                <a:cxn ang="0">
                  <a:pos x="1016" y="39"/>
                </a:cxn>
              </a:cxnLst>
              <a:rect l="0" t="0" r="r" b="b"/>
              <a:pathLst>
                <a:path w="1030" h="1669">
                  <a:moveTo>
                    <a:pt x="1016" y="39"/>
                  </a:moveTo>
                  <a:lnTo>
                    <a:pt x="173" y="247"/>
                  </a:lnTo>
                  <a:lnTo>
                    <a:pt x="1030" y="247"/>
                  </a:lnTo>
                  <a:lnTo>
                    <a:pt x="1030" y="1601"/>
                  </a:lnTo>
                  <a:lnTo>
                    <a:pt x="987" y="1652"/>
                  </a:lnTo>
                  <a:lnTo>
                    <a:pt x="902" y="1669"/>
                  </a:lnTo>
                  <a:lnTo>
                    <a:pt x="0" y="1669"/>
                  </a:lnTo>
                  <a:lnTo>
                    <a:pt x="0" y="1610"/>
                  </a:lnTo>
                  <a:lnTo>
                    <a:pt x="894" y="1610"/>
                  </a:lnTo>
                  <a:lnTo>
                    <a:pt x="961" y="1584"/>
                  </a:lnTo>
                  <a:lnTo>
                    <a:pt x="970" y="1525"/>
                  </a:lnTo>
                  <a:lnTo>
                    <a:pt x="970" y="526"/>
                  </a:lnTo>
                  <a:lnTo>
                    <a:pt x="13" y="526"/>
                  </a:lnTo>
                  <a:lnTo>
                    <a:pt x="13" y="255"/>
                  </a:lnTo>
                  <a:lnTo>
                    <a:pt x="1012" y="0"/>
                  </a:lnTo>
                  <a:lnTo>
                    <a:pt x="1016" y="39"/>
                  </a:lnTo>
                  <a:close/>
                </a:path>
              </a:pathLst>
            </a:custGeom>
            <a:solidFill>
              <a:srgbClr val="7F5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6" name="Line 24"/>
            <p:cNvSpPr>
              <a:spLocks noChangeShapeType="1"/>
            </p:cNvSpPr>
            <p:nvPr/>
          </p:nvSpPr>
          <p:spPr bwMode="auto">
            <a:xfrm flipH="1">
              <a:off x="586" y="3213"/>
              <a:ext cx="20" cy="39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7" name="Freeform 25"/>
            <p:cNvSpPr>
              <a:spLocks/>
            </p:cNvSpPr>
            <p:nvPr/>
          </p:nvSpPr>
          <p:spPr bwMode="auto">
            <a:xfrm flipH="1">
              <a:off x="725" y="3193"/>
              <a:ext cx="195" cy="129"/>
            </a:xfrm>
            <a:custGeom>
              <a:avLst/>
              <a:gdLst/>
              <a:ahLst/>
              <a:cxnLst>
                <a:cxn ang="0">
                  <a:pos x="688" y="79"/>
                </a:cxn>
                <a:cxn ang="0">
                  <a:pos x="637" y="111"/>
                </a:cxn>
                <a:cxn ang="0">
                  <a:pos x="657" y="69"/>
                </a:cxn>
                <a:cxn ang="0">
                  <a:pos x="627" y="62"/>
                </a:cxn>
                <a:cxn ang="0">
                  <a:pos x="589" y="103"/>
                </a:cxn>
                <a:cxn ang="0">
                  <a:pos x="572" y="148"/>
                </a:cxn>
                <a:cxn ang="0">
                  <a:pos x="557" y="182"/>
                </a:cxn>
                <a:cxn ang="0">
                  <a:pos x="504" y="214"/>
                </a:cxn>
                <a:cxn ang="0">
                  <a:pos x="411" y="280"/>
                </a:cxn>
                <a:cxn ang="0">
                  <a:pos x="314" y="354"/>
                </a:cxn>
                <a:cxn ang="0">
                  <a:pos x="251" y="395"/>
                </a:cxn>
                <a:cxn ang="0">
                  <a:pos x="246" y="300"/>
                </a:cxn>
                <a:cxn ang="0">
                  <a:pos x="232" y="202"/>
                </a:cxn>
                <a:cxn ang="0">
                  <a:pos x="200" y="103"/>
                </a:cxn>
                <a:cxn ang="0">
                  <a:pos x="172" y="46"/>
                </a:cxn>
                <a:cxn ang="0">
                  <a:pos x="144" y="21"/>
                </a:cxn>
                <a:cxn ang="0">
                  <a:pos x="108" y="0"/>
                </a:cxn>
                <a:cxn ang="0">
                  <a:pos x="72" y="3"/>
                </a:cxn>
                <a:cxn ang="0">
                  <a:pos x="35" y="21"/>
                </a:cxn>
                <a:cxn ang="0">
                  <a:pos x="7" y="54"/>
                </a:cxn>
                <a:cxn ang="0">
                  <a:pos x="0" y="111"/>
                </a:cxn>
                <a:cxn ang="0">
                  <a:pos x="19" y="214"/>
                </a:cxn>
                <a:cxn ang="0">
                  <a:pos x="43" y="313"/>
                </a:cxn>
                <a:cxn ang="0">
                  <a:pos x="100" y="444"/>
                </a:cxn>
                <a:cxn ang="0">
                  <a:pos x="128" y="502"/>
                </a:cxn>
                <a:cxn ang="0">
                  <a:pos x="152" y="547"/>
                </a:cxn>
                <a:cxn ang="0">
                  <a:pos x="180" y="571"/>
                </a:cxn>
                <a:cxn ang="0">
                  <a:pos x="197" y="571"/>
                </a:cxn>
                <a:cxn ang="0">
                  <a:pos x="242" y="543"/>
                </a:cxn>
                <a:cxn ang="0">
                  <a:pos x="335" y="489"/>
                </a:cxn>
                <a:cxn ang="0">
                  <a:pos x="431" y="424"/>
                </a:cxn>
                <a:cxn ang="0">
                  <a:pos x="512" y="330"/>
                </a:cxn>
                <a:cxn ang="0">
                  <a:pos x="581" y="251"/>
                </a:cxn>
                <a:cxn ang="0">
                  <a:pos x="613" y="223"/>
                </a:cxn>
                <a:cxn ang="0">
                  <a:pos x="681" y="186"/>
                </a:cxn>
                <a:cxn ang="0">
                  <a:pos x="726" y="165"/>
                </a:cxn>
                <a:cxn ang="0">
                  <a:pos x="771" y="144"/>
                </a:cxn>
                <a:cxn ang="0">
                  <a:pos x="791" y="125"/>
                </a:cxn>
                <a:cxn ang="0">
                  <a:pos x="810" y="104"/>
                </a:cxn>
                <a:cxn ang="0">
                  <a:pos x="817" y="83"/>
                </a:cxn>
                <a:cxn ang="0">
                  <a:pos x="820" y="85"/>
                </a:cxn>
                <a:cxn ang="0">
                  <a:pos x="822" y="55"/>
                </a:cxn>
                <a:cxn ang="0">
                  <a:pos x="796" y="41"/>
                </a:cxn>
                <a:cxn ang="0">
                  <a:pos x="774" y="32"/>
                </a:cxn>
                <a:cxn ang="0">
                  <a:pos x="760" y="32"/>
                </a:cxn>
                <a:cxn ang="0">
                  <a:pos x="741" y="24"/>
                </a:cxn>
                <a:cxn ang="0">
                  <a:pos x="729" y="20"/>
                </a:cxn>
                <a:cxn ang="0">
                  <a:pos x="712" y="44"/>
                </a:cxn>
                <a:cxn ang="0">
                  <a:pos x="688" y="79"/>
                </a:cxn>
              </a:cxnLst>
              <a:rect l="0" t="0" r="r" b="b"/>
              <a:pathLst>
                <a:path w="822" h="571">
                  <a:moveTo>
                    <a:pt x="688" y="79"/>
                  </a:moveTo>
                  <a:lnTo>
                    <a:pt x="637" y="111"/>
                  </a:lnTo>
                  <a:lnTo>
                    <a:pt x="657" y="69"/>
                  </a:lnTo>
                  <a:lnTo>
                    <a:pt x="627" y="62"/>
                  </a:lnTo>
                  <a:lnTo>
                    <a:pt x="589" y="103"/>
                  </a:lnTo>
                  <a:lnTo>
                    <a:pt x="572" y="148"/>
                  </a:lnTo>
                  <a:lnTo>
                    <a:pt x="557" y="182"/>
                  </a:lnTo>
                  <a:lnTo>
                    <a:pt x="504" y="214"/>
                  </a:lnTo>
                  <a:lnTo>
                    <a:pt x="411" y="280"/>
                  </a:lnTo>
                  <a:lnTo>
                    <a:pt x="314" y="354"/>
                  </a:lnTo>
                  <a:lnTo>
                    <a:pt x="251" y="395"/>
                  </a:lnTo>
                  <a:lnTo>
                    <a:pt x="246" y="300"/>
                  </a:lnTo>
                  <a:lnTo>
                    <a:pt x="232" y="202"/>
                  </a:lnTo>
                  <a:lnTo>
                    <a:pt x="200" y="103"/>
                  </a:lnTo>
                  <a:lnTo>
                    <a:pt x="172" y="46"/>
                  </a:lnTo>
                  <a:lnTo>
                    <a:pt x="144" y="21"/>
                  </a:lnTo>
                  <a:lnTo>
                    <a:pt x="108" y="0"/>
                  </a:lnTo>
                  <a:lnTo>
                    <a:pt x="72" y="3"/>
                  </a:lnTo>
                  <a:lnTo>
                    <a:pt x="35" y="21"/>
                  </a:lnTo>
                  <a:lnTo>
                    <a:pt x="7" y="54"/>
                  </a:lnTo>
                  <a:lnTo>
                    <a:pt x="0" y="111"/>
                  </a:lnTo>
                  <a:lnTo>
                    <a:pt x="19" y="214"/>
                  </a:lnTo>
                  <a:lnTo>
                    <a:pt x="43" y="313"/>
                  </a:lnTo>
                  <a:lnTo>
                    <a:pt x="100" y="444"/>
                  </a:lnTo>
                  <a:lnTo>
                    <a:pt x="128" y="502"/>
                  </a:lnTo>
                  <a:lnTo>
                    <a:pt x="152" y="547"/>
                  </a:lnTo>
                  <a:lnTo>
                    <a:pt x="180" y="571"/>
                  </a:lnTo>
                  <a:lnTo>
                    <a:pt x="197" y="571"/>
                  </a:lnTo>
                  <a:lnTo>
                    <a:pt x="242" y="543"/>
                  </a:lnTo>
                  <a:lnTo>
                    <a:pt x="335" y="489"/>
                  </a:lnTo>
                  <a:lnTo>
                    <a:pt x="431" y="424"/>
                  </a:lnTo>
                  <a:lnTo>
                    <a:pt x="512" y="330"/>
                  </a:lnTo>
                  <a:lnTo>
                    <a:pt x="581" y="251"/>
                  </a:lnTo>
                  <a:lnTo>
                    <a:pt x="613" y="223"/>
                  </a:lnTo>
                  <a:lnTo>
                    <a:pt x="681" y="186"/>
                  </a:lnTo>
                  <a:lnTo>
                    <a:pt x="726" y="165"/>
                  </a:lnTo>
                  <a:lnTo>
                    <a:pt x="771" y="144"/>
                  </a:lnTo>
                  <a:lnTo>
                    <a:pt x="791" y="125"/>
                  </a:lnTo>
                  <a:lnTo>
                    <a:pt x="810" y="104"/>
                  </a:lnTo>
                  <a:lnTo>
                    <a:pt x="817" y="83"/>
                  </a:lnTo>
                  <a:lnTo>
                    <a:pt x="820" y="85"/>
                  </a:lnTo>
                  <a:lnTo>
                    <a:pt x="822" y="55"/>
                  </a:lnTo>
                  <a:lnTo>
                    <a:pt x="796" y="41"/>
                  </a:lnTo>
                  <a:lnTo>
                    <a:pt x="774" y="32"/>
                  </a:lnTo>
                  <a:lnTo>
                    <a:pt x="760" y="32"/>
                  </a:lnTo>
                  <a:lnTo>
                    <a:pt x="741" y="24"/>
                  </a:lnTo>
                  <a:lnTo>
                    <a:pt x="729" y="20"/>
                  </a:lnTo>
                  <a:lnTo>
                    <a:pt x="712" y="44"/>
                  </a:lnTo>
                  <a:lnTo>
                    <a:pt x="688" y="79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8" name="Freeform 26"/>
            <p:cNvSpPr>
              <a:spLocks/>
            </p:cNvSpPr>
            <p:nvPr/>
          </p:nvSpPr>
          <p:spPr bwMode="auto">
            <a:xfrm flipH="1">
              <a:off x="779" y="3236"/>
              <a:ext cx="15" cy="14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31" y="20"/>
                </a:cxn>
                <a:cxn ang="0">
                  <a:pos x="44" y="34"/>
                </a:cxn>
                <a:cxn ang="0">
                  <a:pos x="59" y="48"/>
                </a:cxn>
                <a:cxn ang="0">
                  <a:pos x="62" y="51"/>
                </a:cxn>
                <a:cxn ang="0">
                  <a:pos x="50" y="62"/>
                </a:cxn>
                <a:cxn ang="0">
                  <a:pos x="23" y="40"/>
                </a:cxn>
                <a:cxn ang="0">
                  <a:pos x="7" y="19"/>
                </a:cxn>
                <a:cxn ang="0">
                  <a:pos x="0" y="7"/>
                </a:cxn>
                <a:cxn ang="0">
                  <a:pos x="14" y="0"/>
                </a:cxn>
              </a:cxnLst>
              <a:rect l="0" t="0" r="r" b="b"/>
              <a:pathLst>
                <a:path w="62" h="62">
                  <a:moveTo>
                    <a:pt x="14" y="0"/>
                  </a:moveTo>
                  <a:lnTo>
                    <a:pt x="31" y="20"/>
                  </a:lnTo>
                  <a:lnTo>
                    <a:pt x="44" y="34"/>
                  </a:lnTo>
                  <a:lnTo>
                    <a:pt x="59" y="48"/>
                  </a:lnTo>
                  <a:lnTo>
                    <a:pt x="62" y="51"/>
                  </a:lnTo>
                  <a:lnTo>
                    <a:pt x="50" y="62"/>
                  </a:lnTo>
                  <a:lnTo>
                    <a:pt x="23" y="40"/>
                  </a:lnTo>
                  <a:lnTo>
                    <a:pt x="7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0008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19" name="Freeform 27"/>
            <p:cNvSpPr>
              <a:spLocks/>
            </p:cNvSpPr>
            <p:nvPr/>
          </p:nvSpPr>
          <p:spPr bwMode="auto">
            <a:xfrm flipH="1">
              <a:off x="834" y="3100"/>
              <a:ext cx="66" cy="77"/>
            </a:xfrm>
            <a:custGeom>
              <a:avLst/>
              <a:gdLst/>
              <a:ahLst/>
              <a:cxnLst>
                <a:cxn ang="0">
                  <a:pos x="254" y="3"/>
                </a:cxn>
                <a:cxn ang="0">
                  <a:pos x="261" y="38"/>
                </a:cxn>
                <a:cxn ang="0">
                  <a:pos x="260" y="59"/>
                </a:cxn>
                <a:cxn ang="0">
                  <a:pos x="257" y="69"/>
                </a:cxn>
                <a:cxn ang="0">
                  <a:pos x="253" y="77"/>
                </a:cxn>
                <a:cxn ang="0">
                  <a:pos x="251" y="86"/>
                </a:cxn>
                <a:cxn ang="0">
                  <a:pos x="254" y="98"/>
                </a:cxn>
                <a:cxn ang="0">
                  <a:pos x="261" y="107"/>
                </a:cxn>
                <a:cxn ang="0">
                  <a:pos x="270" y="113"/>
                </a:cxn>
                <a:cxn ang="0">
                  <a:pos x="278" y="121"/>
                </a:cxn>
                <a:cxn ang="0">
                  <a:pos x="278" y="127"/>
                </a:cxn>
                <a:cxn ang="0">
                  <a:pos x="277" y="134"/>
                </a:cxn>
                <a:cxn ang="0">
                  <a:pos x="270" y="136"/>
                </a:cxn>
                <a:cxn ang="0">
                  <a:pos x="257" y="138"/>
                </a:cxn>
                <a:cxn ang="0">
                  <a:pos x="257" y="146"/>
                </a:cxn>
                <a:cxn ang="0">
                  <a:pos x="261" y="155"/>
                </a:cxn>
                <a:cxn ang="0">
                  <a:pos x="265" y="163"/>
                </a:cxn>
                <a:cxn ang="0">
                  <a:pos x="267" y="169"/>
                </a:cxn>
                <a:cxn ang="0">
                  <a:pos x="257" y="179"/>
                </a:cxn>
                <a:cxn ang="0">
                  <a:pos x="263" y="182"/>
                </a:cxn>
                <a:cxn ang="0">
                  <a:pos x="267" y="190"/>
                </a:cxn>
                <a:cxn ang="0">
                  <a:pos x="258" y="206"/>
                </a:cxn>
                <a:cxn ang="0">
                  <a:pos x="263" y="213"/>
                </a:cxn>
                <a:cxn ang="0">
                  <a:pos x="263" y="225"/>
                </a:cxn>
                <a:cxn ang="0">
                  <a:pos x="257" y="239"/>
                </a:cxn>
                <a:cxn ang="0">
                  <a:pos x="248" y="246"/>
                </a:cxn>
                <a:cxn ang="0">
                  <a:pos x="230" y="249"/>
                </a:cxn>
                <a:cxn ang="0">
                  <a:pos x="215" y="248"/>
                </a:cxn>
                <a:cxn ang="0">
                  <a:pos x="198" y="244"/>
                </a:cxn>
                <a:cxn ang="0">
                  <a:pos x="188" y="241"/>
                </a:cxn>
                <a:cxn ang="0">
                  <a:pos x="179" y="238"/>
                </a:cxn>
                <a:cxn ang="0">
                  <a:pos x="175" y="259"/>
                </a:cxn>
                <a:cxn ang="0">
                  <a:pos x="177" y="277"/>
                </a:cxn>
                <a:cxn ang="0">
                  <a:pos x="177" y="308"/>
                </a:cxn>
                <a:cxn ang="0">
                  <a:pos x="175" y="339"/>
                </a:cxn>
                <a:cxn ang="0">
                  <a:pos x="140" y="339"/>
                </a:cxn>
                <a:cxn ang="0">
                  <a:pos x="106" y="332"/>
                </a:cxn>
                <a:cxn ang="0">
                  <a:pos x="69" y="320"/>
                </a:cxn>
                <a:cxn ang="0">
                  <a:pos x="45" y="310"/>
                </a:cxn>
                <a:cxn ang="0">
                  <a:pos x="17" y="282"/>
                </a:cxn>
                <a:cxn ang="0">
                  <a:pos x="0" y="261"/>
                </a:cxn>
                <a:cxn ang="0">
                  <a:pos x="2" y="0"/>
                </a:cxn>
                <a:cxn ang="0">
                  <a:pos x="254" y="3"/>
                </a:cxn>
              </a:cxnLst>
              <a:rect l="0" t="0" r="r" b="b"/>
              <a:pathLst>
                <a:path w="278" h="339">
                  <a:moveTo>
                    <a:pt x="254" y="3"/>
                  </a:moveTo>
                  <a:lnTo>
                    <a:pt x="261" y="38"/>
                  </a:lnTo>
                  <a:lnTo>
                    <a:pt x="260" y="59"/>
                  </a:lnTo>
                  <a:lnTo>
                    <a:pt x="257" y="69"/>
                  </a:lnTo>
                  <a:lnTo>
                    <a:pt x="253" y="77"/>
                  </a:lnTo>
                  <a:lnTo>
                    <a:pt x="251" y="86"/>
                  </a:lnTo>
                  <a:lnTo>
                    <a:pt x="254" y="98"/>
                  </a:lnTo>
                  <a:lnTo>
                    <a:pt x="261" y="107"/>
                  </a:lnTo>
                  <a:lnTo>
                    <a:pt x="270" y="113"/>
                  </a:lnTo>
                  <a:lnTo>
                    <a:pt x="278" y="121"/>
                  </a:lnTo>
                  <a:lnTo>
                    <a:pt x="278" y="127"/>
                  </a:lnTo>
                  <a:lnTo>
                    <a:pt x="277" y="134"/>
                  </a:lnTo>
                  <a:lnTo>
                    <a:pt x="270" y="136"/>
                  </a:lnTo>
                  <a:lnTo>
                    <a:pt x="257" y="138"/>
                  </a:lnTo>
                  <a:lnTo>
                    <a:pt x="257" y="146"/>
                  </a:lnTo>
                  <a:lnTo>
                    <a:pt x="261" y="155"/>
                  </a:lnTo>
                  <a:lnTo>
                    <a:pt x="265" y="163"/>
                  </a:lnTo>
                  <a:lnTo>
                    <a:pt x="267" y="169"/>
                  </a:lnTo>
                  <a:lnTo>
                    <a:pt x="257" y="179"/>
                  </a:lnTo>
                  <a:lnTo>
                    <a:pt x="263" y="182"/>
                  </a:lnTo>
                  <a:lnTo>
                    <a:pt x="267" y="190"/>
                  </a:lnTo>
                  <a:lnTo>
                    <a:pt x="258" y="206"/>
                  </a:lnTo>
                  <a:lnTo>
                    <a:pt x="263" y="213"/>
                  </a:lnTo>
                  <a:lnTo>
                    <a:pt x="263" y="225"/>
                  </a:lnTo>
                  <a:lnTo>
                    <a:pt x="257" y="239"/>
                  </a:lnTo>
                  <a:lnTo>
                    <a:pt x="248" y="246"/>
                  </a:lnTo>
                  <a:lnTo>
                    <a:pt x="230" y="249"/>
                  </a:lnTo>
                  <a:lnTo>
                    <a:pt x="215" y="248"/>
                  </a:lnTo>
                  <a:lnTo>
                    <a:pt x="198" y="244"/>
                  </a:lnTo>
                  <a:lnTo>
                    <a:pt x="188" y="241"/>
                  </a:lnTo>
                  <a:lnTo>
                    <a:pt x="179" y="238"/>
                  </a:lnTo>
                  <a:lnTo>
                    <a:pt x="175" y="259"/>
                  </a:lnTo>
                  <a:lnTo>
                    <a:pt x="177" y="277"/>
                  </a:lnTo>
                  <a:lnTo>
                    <a:pt x="177" y="308"/>
                  </a:lnTo>
                  <a:lnTo>
                    <a:pt x="175" y="339"/>
                  </a:lnTo>
                  <a:lnTo>
                    <a:pt x="140" y="339"/>
                  </a:lnTo>
                  <a:lnTo>
                    <a:pt x="106" y="332"/>
                  </a:lnTo>
                  <a:lnTo>
                    <a:pt x="69" y="320"/>
                  </a:lnTo>
                  <a:lnTo>
                    <a:pt x="45" y="310"/>
                  </a:lnTo>
                  <a:lnTo>
                    <a:pt x="17" y="282"/>
                  </a:lnTo>
                  <a:lnTo>
                    <a:pt x="0" y="261"/>
                  </a:lnTo>
                  <a:lnTo>
                    <a:pt x="2" y="0"/>
                  </a:lnTo>
                  <a:lnTo>
                    <a:pt x="254" y="3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20" name="Freeform 28"/>
            <p:cNvSpPr>
              <a:spLocks/>
            </p:cNvSpPr>
            <p:nvPr/>
          </p:nvSpPr>
          <p:spPr bwMode="auto">
            <a:xfrm flipH="1">
              <a:off x="832" y="3072"/>
              <a:ext cx="112" cy="120"/>
            </a:xfrm>
            <a:custGeom>
              <a:avLst/>
              <a:gdLst/>
              <a:ahLst/>
              <a:cxnLst>
                <a:cxn ang="0">
                  <a:pos x="474" y="161"/>
                </a:cxn>
                <a:cxn ang="0">
                  <a:pos x="444" y="167"/>
                </a:cxn>
                <a:cxn ang="0">
                  <a:pos x="425" y="176"/>
                </a:cxn>
                <a:cxn ang="0">
                  <a:pos x="419" y="158"/>
                </a:cxn>
                <a:cxn ang="0">
                  <a:pos x="392" y="167"/>
                </a:cxn>
                <a:cxn ang="0">
                  <a:pos x="378" y="179"/>
                </a:cxn>
                <a:cxn ang="0">
                  <a:pos x="361" y="165"/>
                </a:cxn>
                <a:cxn ang="0">
                  <a:pos x="344" y="189"/>
                </a:cxn>
                <a:cxn ang="0">
                  <a:pos x="329" y="202"/>
                </a:cxn>
                <a:cxn ang="0">
                  <a:pos x="295" y="222"/>
                </a:cxn>
                <a:cxn ang="0">
                  <a:pos x="278" y="205"/>
                </a:cxn>
                <a:cxn ang="0">
                  <a:pos x="274" y="192"/>
                </a:cxn>
                <a:cxn ang="0">
                  <a:pos x="265" y="185"/>
                </a:cxn>
                <a:cxn ang="0">
                  <a:pos x="253" y="182"/>
                </a:cxn>
                <a:cxn ang="0">
                  <a:pos x="241" y="182"/>
                </a:cxn>
                <a:cxn ang="0">
                  <a:pos x="227" y="193"/>
                </a:cxn>
                <a:cxn ang="0">
                  <a:pos x="220" y="206"/>
                </a:cxn>
                <a:cxn ang="0">
                  <a:pos x="220" y="226"/>
                </a:cxn>
                <a:cxn ang="0">
                  <a:pos x="226" y="246"/>
                </a:cxn>
                <a:cxn ang="0">
                  <a:pos x="234" y="271"/>
                </a:cxn>
                <a:cxn ang="0">
                  <a:pos x="243" y="315"/>
                </a:cxn>
                <a:cxn ang="0">
                  <a:pos x="244" y="340"/>
                </a:cxn>
                <a:cxn ang="0">
                  <a:pos x="246" y="370"/>
                </a:cxn>
                <a:cxn ang="0">
                  <a:pos x="243" y="399"/>
                </a:cxn>
                <a:cxn ang="0">
                  <a:pos x="237" y="423"/>
                </a:cxn>
                <a:cxn ang="0">
                  <a:pos x="213" y="465"/>
                </a:cxn>
                <a:cxn ang="0">
                  <a:pos x="182" y="501"/>
                </a:cxn>
                <a:cxn ang="0">
                  <a:pos x="148" y="520"/>
                </a:cxn>
                <a:cxn ang="0">
                  <a:pos x="127" y="530"/>
                </a:cxn>
                <a:cxn ang="0">
                  <a:pos x="100" y="532"/>
                </a:cxn>
                <a:cxn ang="0">
                  <a:pos x="78" y="525"/>
                </a:cxn>
                <a:cxn ang="0">
                  <a:pos x="61" y="518"/>
                </a:cxn>
                <a:cxn ang="0">
                  <a:pos x="45" y="504"/>
                </a:cxn>
                <a:cxn ang="0">
                  <a:pos x="33" y="489"/>
                </a:cxn>
                <a:cxn ang="0">
                  <a:pos x="50" y="477"/>
                </a:cxn>
                <a:cxn ang="0">
                  <a:pos x="61" y="464"/>
                </a:cxn>
                <a:cxn ang="0">
                  <a:pos x="65" y="447"/>
                </a:cxn>
                <a:cxn ang="0">
                  <a:pos x="36" y="457"/>
                </a:cxn>
                <a:cxn ang="0">
                  <a:pos x="17" y="456"/>
                </a:cxn>
                <a:cxn ang="0">
                  <a:pos x="2" y="446"/>
                </a:cxn>
                <a:cxn ang="0">
                  <a:pos x="0" y="436"/>
                </a:cxn>
                <a:cxn ang="0">
                  <a:pos x="27" y="413"/>
                </a:cxn>
                <a:cxn ang="0">
                  <a:pos x="44" y="395"/>
                </a:cxn>
                <a:cxn ang="0">
                  <a:pos x="57" y="347"/>
                </a:cxn>
                <a:cxn ang="0">
                  <a:pos x="61" y="312"/>
                </a:cxn>
                <a:cxn ang="0">
                  <a:pos x="58" y="244"/>
                </a:cxn>
                <a:cxn ang="0">
                  <a:pos x="61" y="185"/>
                </a:cxn>
                <a:cxn ang="0">
                  <a:pos x="64" y="144"/>
                </a:cxn>
                <a:cxn ang="0">
                  <a:pos x="69" y="102"/>
                </a:cxn>
                <a:cxn ang="0">
                  <a:pos x="92" y="64"/>
                </a:cxn>
                <a:cxn ang="0">
                  <a:pos x="120" y="38"/>
                </a:cxn>
                <a:cxn ang="0">
                  <a:pos x="153" y="23"/>
                </a:cxn>
                <a:cxn ang="0">
                  <a:pos x="189" y="7"/>
                </a:cxn>
                <a:cxn ang="0">
                  <a:pos x="237" y="0"/>
                </a:cxn>
                <a:cxn ang="0">
                  <a:pos x="271" y="0"/>
                </a:cxn>
                <a:cxn ang="0">
                  <a:pos x="299" y="3"/>
                </a:cxn>
                <a:cxn ang="0">
                  <a:pos x="344" y="16"/>
                </a:cxn>
                <a:cxn ang="0">
                  <a:pos x="389" y="26"/>
                </a:cxn>
                <a:cxn ang="0">
                  <a:pos x="420" y="44"/>
                </a:cxn>
                <a:cxn ang="0">
                  <a:pos x="440" y="64"/>
                </a:cxn>
                <a:cxn ang="0">
                  <a:pos x="461" y="88"/>
                </a:cxn>
                <a:cxn ang="0">
                  <a:pos x="468" y="113"/>
                </a:cxn>
                <a:cxn ang="0">
                  <a:pos x="474" y="161"/>
                </a:cxn>
              </a:cxnLst>
              <a:rect l="0" t="0" r="r" b="b"/>
              <a:pathLst>
                <a:path w="474" h="532">
                  <a:moveTo>
                    <a:pt x="474" y="161"/>
                  </a:moveTo>
                  <a:lnTo>
                    <a:pt x="444" y="167"/>
                  </a:lnTo>
                  <a:lnTo>
                    <a:pt x="425" y="176"/>
                  </a:lnTo>
                  <a:lnTo>
                    <a:pt x="419" y="158"/>
                  </a:lnTo>
                  <a:lnTo>
                    <a:pt x="392" y="167"/>
                  </a:lnTo>
                  <a:lnTo>
                    <a:pt x="378" y="179"/>
                  </a:lnTo>
                  <a:lnTo>
                    <a:pt x="361" y="165"/>
                  </a:lnTo>
                  <a:lnTo>
                    <a:pt x="344" y="189"/>
                  </a:lnTo>
                  <a:lnTo>
                    <a:pt x="329" y="202"/>
                  </a:lnTo>
                  <a:lnTo>
                    <a:pt x="295" y="222"/>
                  </a:lnTo>
                  <a:lnTo>
                    <a:pt x="278" y="205"/>
                  </a:lnTo>
                  <a:lnTo>
                    <a:pt x="274" y="192"/>
                  </a:lnTo>
                  <a:lnTo>
                    <a:pt x="265" y="185"/>
                  </a:lnTo>
                  <a:lnTo>
                    <a:pt x="253" y="182"/>
                  </a:lnTo>
                  <a:lnTo>
                    <a:pt x="241" y="182"/>
                  </a:lnTo>
                  <a:lnTo>
                    <a:pt x="227" y="193"/>
                  </a:lnTo>
                  <a:lnTo>
                    <a:pt x="220" y="206"/>
                  </a:lnTo>
                  <a:lnTo>
                    <a:pt x="220" y="226"/>
                  </a:lnTo>
                  <a:lnTo>
                    <a:pt x="226" y="246"/>
                  </a:lnTo>
                  <a:lnTo>
                    <a:pt x="234" y="271"/>
                  </a:lnTo>
                  <a:lnTo>
                    <a:pt x="243" y="315"/>
                  </a:lnTo>
                  <a:lnTo>
                    <a:pt x="244" y="340"/>
                  </a:lnTo>
                  <a:lnTo>
                    <a:pt x="246" y="370"/>
                  </a:lnTo>
                  <a:lnTo>
                    <a:pt x="243" y="399"/>
                  </a:lnTo>
                  <a:lnTo>
                    <a:pt x="237" y="423"/>
                  </a:lnTo>
                  <a:lnTo>
                    <a:pt x="213" y="465"/>
                  </a:lnTo>
                  <a:lnTo>
                    <a:pt x="182" y="501"/>
                  </a:lnTo>
                  <a:lnTo>
                    <a:pt x="148" y="520"/>
                  </a:lnTo>
                  <a:lnTo>
                    <a:pt x="127" y="530"/>
                  </a:lnTo>
                  <a:lnTo>
                    <a:pt x="100" y="532"/>
                  </a:lnTo>
                  <a:lnTo>
                    <a:pt x="78" y="525"/>
                  </a:lnTo>
                  <a:lnTo>
                    <a:pt x="61" y="518"/>
                  </a:lnTo>
                  <a:lnTo>
                    <a:pt x="45" y="504"/>
                  </a:lnTo>
                  <a:lnTo>
                    <a:pt x="33" y="489"/>
                  </a:lnTo>
                  <a:lnTo>
                    <a:pt x="50" y="477"/>
                  </a:lnTo>
                  <a:lnTo>
                    <a:pt x="61" y="464"/>
                  </a:lnTo>
                  <a:lnTo>
                    <a:pt x="65" y="447"/>
                  </a:lnTo>
                  <a:lnTo>
                    <a:pt x="36" y="457"/>
                  </a:lnTo>
                  <a:lnTo>
                    <a:pt x="17" y="456"/>
                  </a:lnTo>
                  <a:lnTo>
                    <a:pt x="2" y="446"/>
                  </a:lnTo>
                  <a:lnTo>
                    <a:pt x="0" y="436"/>
                  </a:lnTo>
                  <a:lnTo>
                    <a:pt x="27" y="413"/>
                  </a:lnTo>
                  <a:lnTo>
                    <a:pt x="44" y="395"/>
                  </a:lnTo>
                  <a:lnTo>
                    <a:pt x="57" y="347"/>
                  </a:lnTo>
                  <a:lnTo>
                    <a:pt x="61" y="312"/>
                  </a:lnTo>
                  <a:lnTo>
                    <a:pt x="58" y="244"/>
                  </a:lnTo>
                  <a:lnTo>
                    <a:pt x="61" y="185"/>
                  </a:lnTo>
                  <a:lnTo>
                    <a:pt x="64" y="144"/>
                  </a:lnTo>
                  <a:lnTo>
                    <a:pt x="69" y="102"/>
                  </a:lnTo>
                  <a:lnTo>
                    <a:pt x="92" y="64"/>
                  </a:lnTo>
                  <a:lnTo>
                    <a:pt x="120" y="38"/>
                  </a:lnTo>
                  <a:lnTo>
                    <a:pt x="153" y="23"/>
                  </a:lnTo>
                  <a:lnTo>
                    <a:pt x="189" y="7"/>
                  </a:lnTo>
                  <a:lnTo>
                    <a:pt x="237" y="0"/>
                  </a:lnTo>
                  <a:lnTo>
                    <a:pt x="271" y="0"/>
                  </a:lnTo>
                  <a:lnTo>
                    <a:pt x="299" y="3"/>
                  </a:lnTo>
                  <a:lnTo>
                    <a:pt x="344" y="16"/>
                  </a:lnTo>
                  <a:lnTo>
                    <a:pt x="389" y="26"/>
                  </a:lnTo>
                  <a:lnTo>
                    <a:pt x="420" y="44"/>
                  </a:lnTo>
                  <a:lnTo>
                    <a:pt x="440" y="64"/>
                  </a:lnTo>
                  <a:lnTo>
                    <a:pt x="461" y="88"/>
                  </a:lnTo>
                  <a:lnTo>
                    <a:pt x="468" y="113"/>
                  </a:lnTo>
                  <a:lnTo>
                    <a:pt x="474" y="161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21" name="Freeform 29"/>
            <p:cNvSpPr>
              <a:spLocks/>
            </p:cNvSpPr>
            <p:nvPr/>
          </p:nvSpPr>
          <p:spPr bwMode="auto">
            <a:xfrm flipH="1">
              <a:off x="859" y="3073"/>
              <a:ext cx="24" cy="46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178"/>
                </a:cxn>
                <a:cxn ang="0">
                  <a:pos x="13" y="186"/>
                </a:cxn>
                <a:cxn ang="0">
                  <a:pos x="18" y="193"/>
                </a:cxn>
                <a:cxn ang="0">
                  <a:pos x="24" y="202"/>
                </a:cxn>
                <a:cxn ang="0">
                  <a:pos x="30" y="207"/>
                </a:cxn>
                <a:cxn ang="0">
                  <a:pos x="107" y="17"/>
                </a:cxn>
                <a:cxn ang="0">
                  <a:pos x="68" y="4"/>
                </a:cxn>
                <a:cxn ang="0">
                  <a:pos x="42" y="0"/>
                </a:cxn>
              </a:cxnLst>
              <a:rect l="0" t="0" r="r" b="b"/>
              <a:pathLst>
                <a:path w="107" h="207">
                  <a:moveTo>
                    <a:pt x="42" y="0"/>
                  </a:moveTo>
                  <a:lnTo>
                    <a:pt x="0" y="178"/>
                  </a:lnTo>
                  <a:lnTo>
                    <a:pt x="13" y="186"/>
                  </a:lnTo>
                  <a:lnTo>
                    <a:pt x="18" y="193"/>
                  </a:lnTo>
                  <a:lnTo>
                    <a:pt x="24" y="202"/>
                  </a:lnTo>
                  <a:lnTo>
                    <a:pt x="30" y="207"/>
                  </a:lnTo>
                  <a:lnTo>
                    <a:pt x="107" y="17"/>
                  </a:lnTo>
                  <a:lnTo>
                    <a:pt x="68" y="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15422" name="Group 30"/>
            <p:cNvGrpSpPr>
              <a:grpSpLocks/>
            </p:cNvGrpSpPr>
            <p:nvPr/>
          </p:nvGrpSpPr>
          <p:grpSpPr bwMode="auto">
            <a:xfrm>
              <a:off x="1739" y="3377"/>
              <a:ext cx="108" cy="172"/>
              <a:chOff x="1739" y="3377"/>
              <a:chExt cx="108" cy="172"/>
            </a:xfrm>
          </p:grpSpPr>
          <p:sp>
            <p:nvSpPr>
              <p:cNvPr id="315423" name="Freeform 31"/>
              <p:cNvSpPr>
                <a:spLocks/>
              </p:cNvSpPr>
              <p:nvPr/>
            </p:nvSpPr>
            <p:spPr bwMode="auto">
              <a:xfrm>
                <a:off x="1739" y="3474"/>
                <a:ext cx="108" cy="75"/>
              </a:xfrm>
              <a:custGeom>
                <a:avLst/>
                <a:gdLst/>
                <a:ahLst/>
                <a:cxnLst>
                  <a:cxn ang="0">
                    <a:pos x="217" y="31"/>
                  </a:cxn>
                  <a:cxn ang="0">
                    <a:pos x="380" y="0"/>
                  </a:cxn>
                  <a:cxn ang="0">
                    <a:pos x="395" y="90"/>
                  </a:cxn>
                  <a:cxn ang="0">
                    <a:pos x="411" y="144"/>
                  </a:cxn>
                  <a:cxn ang="0">
                    <a:pos x="426" y="194"/>
                  </a:cxn>
                  <a:cxn ang="0">
                    <a:pos x="434" y="229"/>
                  </a:cxn>
                  <a:cxn ang="0">
                    <a:pos x="407" y="249"/>
                  </a:cxn>
                  <a:cxn ang="0">
                    <a:pos x="372" y="259"/>
                  </a:cxn>
                  <a:cxn ang="0">
                    <a:pos x="333" y="268"/>
                  </a:cxn>
                  <a:cxn ang="0">
                    <a:pos x="302" y="268"/>
                  </a:cxn>
                  <a:cxn ang="0">
                    <a:pos x="295" y="233"/>
                  </a:cxn>
                  <a:cxn ang="0">
                    <a:pos x="240" y="268"/>
                  </a:cxn>
                  <a:cxn ang="0">
                    <a:pos x="202" y="284"/>
                  </a:cxn>
                  <a:cxn ang="0">
                    <a:pos x="155" y="295"/>
                  </a:cxn>
                  <a:cxn ang="0">
                    <a:pos x="86" y="299"/>
                  </a:cxn>
                  <a:cxn ang="0">
                    <a:pos x="24" y="299"/>
                  </a:cxn>
                  <a:cxn ang="0">
                    <a:pos x="9" y="290"/>
                  </a:cxn>
                  <a:cxn ang="0">
                    <a:pos x="0" y="272"/>
                  </a:cxn>
                  <a:cxn ang="0">
                    <a:pos x="8" y="245"/>
                  </a:cxn>
                  <a:cxn ang="0">
                    <a:pos x="35" y="214"/>
                  </a:cxn>
                  <a:cxn ang="0">
                    <a:pos x="70" y="194"/>
                  </a:cxn>
                  <a:cxn ang="0">
                    <a:pos x="113" y="171"/>
                  </a:cxn>
                  <a:cxn ang="0">
                    <a:pos x="167" y="153"/>
                  </a:cxn>
                  <a:cxn ang="0">
                    <a:pos x="186" y="121"/>
                  </a:cxn>
                  <a:cxn ang="0">
                    <a:pos x="198" y="74"/>
                  </a:cxn>
                  <a:cxn ang="0">
                    <a:pos x="217" y="31"/>
                  </a:cxn>
                </a:cxnLst>
                <a:rect l="0" t="0" r="r" b="b"/>
                <a:pathLst>
                  <a:path w="434" h="299">
                    <a:moveTo>
                      <a:pt x="217" y="31"/>
                    </a:moveTo>
                    <a:lnTo>
                      <a:pt x="380" y="0"/>
                    </a:lnTo>
                    <a:lnTo>
                      <a:pt x="395" y="90"/>
                    </a:lnTo>
                    <a:lnTo>
                      <a:pt x="411" y="144"/>
                    </a:lnTo>
                    <a:lnTo>
                      <a:pt x="426" y="194"/>
                    </a:lnTo>
                    <a:lnTo>
                      <a:pt x="434" y="229"/>
                    </a:lnTo>
                    <a:lnTo>
                      <a:pt x="407" y="249"/>
                    </a:lnTo>
                    <a:lnTo>
                      <a:pt x="372" y="259"/>
                    </a:lnTo>
                    <a:lnTo>
                      <a:pt x="333" y="268"/>
                    </a:lnTo>
                    <a:lnTo>
                      <a:pt x="302" y="268"/>
                    </a:lnTo>
                    <a:lnTo>
                      <a:pt x="295" y="233"/>
                    </a:lnTo>
                    <a:lnTo>
                      <a:pt x="240" y="268"/>
                    </a:lnTo>
                    <a:lnTo>
                      <a:pt x="202" y="284"/>
                    </a:lnTo>
                    <a:lnTo>
                      <a:pt x="155" y="295"/>
                    </a:lnTo>
                    <a:lnTo>
                      <a:pt x="86" y="299"/>
                    </a:lnTo>
                    <a:lnTo>
                      <a:pt x="24" y="299"/>
                    </a:lnTo>
                    <a:lnTo>
                      <a:pt x="9" y="290"/>
                    </a:lnTo>
                    <a:lnTo>
                      <a:pt x="0" y="272"/>
                    </a:lnTo>
                    <a:lnTo>
                      <a:pt x="8" y="245"/>
                    </a:lnTo>
                    <a:lnTo>
                      <a:pt x="35" y="214"/>
                    </a:lnTo>
                    <a:lnTo>
                      <a:pt x="70" y="194"/>
                    </a:lnTo>
                    <a:lnTo>
                      <a:pt x="113" y="171"/>
                    </a:lnTo>
                    <a:lnTo>
                      <a:pt x="167" y="153"/>
                    </a:lnTo>
                    <a:lnTo>
                      <a:pt x="186" y="121"/>
                    </a:lnTo>
                    <a:lnTo>
                      <a:pt x="198" y="74"/>
                    </a:lnTo>
                    <a:lnTo>
                      <a:pt x="217" y="31"/>
                    </a:lnTo>
                    <a:close/>
                  </a:path>
                </a:pathLst>
              </a:custGeom>
              <a:solidFill>
                <a:srgbClr val="3F000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424" name="Freeform 32"/>
              <p:cNvSpPr>
                <a:spLocks/>
              </p:cNvSpPr>
              <p:nvPr/>
            </p:nvSpPr>
            <p:spPr bwMode="auto">
              <a:xfrm>
                <a:off x="1756" y="3377"/>
                <a:ext cx="80" cy="114"/>
              </a:xfrm>
              <a:custGeom>
                <a:avLst/>
                <a:gdLst/>
                <a:ahLst/>
                <a:cxnLst>
                  <a:cxn ang="0">
                    <a:pos x="4" y="226"/>
                  </a:cxn>
                  <a:cxn ang="0">
                    <a:pos x="43" y="304"/>
                  </a:cxn>
                  <a:cxn ang="0">
                    <a:pos x="62" y="386"/>
                  </a:cxn>
                  <a:cxn ang="0">
                    <a:pos x="74" y="451"/>
                  </a:cxn>
                  <a:cxn ang="0">
                    <a:pos x="124" y="455"/>
                  </a:cxn>
                  <a:cxn ang="0">
                    <a:pos x="182" y="451"/>
                  </a:cxn>
                  <a:cxn ang="0">
                    <a:pos x="298" y="436"/>
                  </a:cxn>
                  <a:cxn ang="0">
                    <a:pos x="321" y="420"/>
                  </a:cxn>
                  <a:cxn ang="0">
                    <a:pos x="294" y="335"/>
                  </a:cxn>
                  <a:cxn ang="0">
                    <a:pos x="279" y="246"/>
                  </a:cxn>
                  <a:cxn ang="0">
                    <a:pos x="256" y="97"/>
                  </a:cxn>
                  <a:cxn ang="0">
                    <a:pos x="263" y="0"/>
                  </a:cxn>
                  <a:cxn ang="0">
                    <a:pos x="151" y="8"/>
                  </a:cxn>
                  <a:cxn ang="0">
                    <a:pos x="0" y="105"/>
                  </a:cxn>
                  <a:cxn ang="0">
                    <a:pos x="4" y="226"/>
                  </a:cxn>
                </a:cxnLst>
                <a:rect l="0" t="0" r="r" b="b"/>
                <a:pathLst>
                  <a:path w="321" h="455">
                    <a:moveTo>
                      <a:pt x="4" y="226"/>
                    </a:moveTo>
                    <a:lnTo>
                      <a:pt x="43" y="304"/>
                    </a:lnTo>
                    <a:lnTo>
                      <a:pt x="62" y="386"/>
                    </a:lnTo>
                    <a:lnTo>
                      <a:pt x="74" y="451"/>
                    </a:lnTo>
                    <a:lnTo>
                      <a:pt x="124" y="455"/>
                    </a:lnTo>
                    <a:lnTo>
                      <a:pt x="182" y="451"/>
                    </a:lnTo>
                    <a:lnTo>
                      <a:pt x="298" y="436"/>
                    </a:lnTo>
                    <a:lnTo>
                      <a:pt x="321" y="420"/>
                    </a:lnTo>
                    <a:lnTo>
                      <a:pt x="294" y="335"/>
                    </a:lnTo>
                    <a:lnTo>
                      <a:pt x="279" y="246"/>
                    </a:lnTo>
                    <a:lnTo>
                      <a:pt x="256" y="97"/>
                    </a:lnTo>
                    <a:lnTo>
                      <a:pt x="263" y="0"/>
                    </a:lnTo>
                    <a:lnTo>
                      <a:pt x="151" y="8"/>
                    </a:lnTo>
                    <a:lnTo>
                      <a:pt x="0" y="105"/>
                    </a:lnTo>
                    <a:lnTo>
                      <a:pt x="4" y="226"/>
                    </a:lnTo>
                    <a:close/>
                  </a:path>
                </a:pathLst>
              </a:custGeom>
              <a:solidFill>
                <a:srgbClr val="081D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15425" name="Group 33"/>
            <p:cNvGrpSpPr>
              <a:grpSpLocks/>
            </p:cNvGrpSpPr>
            <p:nvPr/>
          </p:nvGrpSpPr>
          <p:grpSpPr bwMode="auto">
            <a:xfrm>
              <a:off x="1588" y="3158"/>
              <a:ext cx="235" cy="383"/>
              <a:chOff x="1588" y="3158"/>
              <a:chExt cx="235" cy="383"/>
            </a:xfrm>
          </p:grpSpPr>
          <p:sp>
            <p:nvSpPr>
              <p:cNvPr id="315426" name="Line 34"/>
              <p:cNvSpPr>
                <a:spLocks noChangeShapeType="1"/>
              </p:cNvSpPr>
              <p:nvPr/>
            </p:nvSpPr>
            <p:spPr bwMode="auto">
              <a:xfrm flipH="1">
                <a:off x="1595" y="3271"/>
                <a:ext cx="74" cy="58"/>
              </a:xfrm>
              <a:prstGeom prst="line">
                <a:avLst/>
              </a:prstGeom>
              <a:noFill/>
              <a:ln w="7938">
                <a:solidFill>
                  <a:srgbClr val="3F000B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427" name="Line 35"/>
              <p:cNvSpPr>
                <a:spLocks noChangeShapeType="1"/>
              </p:cNvSpPr>
              <p:nvPr/>
            </p:nvSpPr>
            <p:spPr bwMode="auto">
              <a:xfrm flipH="1">
                <a:off x="1597" y="3174"/>
                <a:ext cx="20" cy="42"/>
              </a:xfrm>
              <a:prstGeom prst="line">
                <a:avLst/>
              </a:prstGeom>
              <a:noFill/>
              <a:ln w="7938">
                <a:solidFill>
                  <a:srgbClr val="3F000B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428" name="Freeform 36"/>
              <p:cNvSpPr>
                <a:spLocks/>
              </p:cNvSpPr>
              <p:nvPr/>
            </p:nvSpPr>
            <p:spPr bwMode="auto">
              <a:xfrm>
                <a:off x="1588" y="3158"/>
                <a:ext cx="235" cy="383"/>
              </a:xfrm>
              <a:custGeom>
                <a:avLst/>
                <a:gdLst/>
                <a:ahLst/>
                <a:cxnLst>
                  <a:cxn ang="0">
                    <a:pos x="12" y="35"/>
                  </a:cxn>
                  <a:cxn ang="0">
                    <a:pos x="784" y="225"/>
                  </a:cxn>
                  <a:cxn ang="0">
                    <a:pos x="0" y="225"/>
                  </a:cxn>
                  <a:cxn ang="0">
                    <a:pos x="0" y="1468"/>
                  </a:cxn>
                  <a:cxn ang="0">
                    <a:pos x="39" y="1514"/>
                  </a:cxn>
                  <a:cxn ang="0">
                    <a:pos x="116" y="1530"/>
                  </a:cxn>
                  <a:cxn ang="0">
                    <a:pos x="943" y="1530"/>
                  </a:cxn>
                  <a:cxn ang="0">
                    <a:pos x="943" y="1475"/>
                  </a:cxn>
                  <a:cxn ang="0">
                    <a:pos x="124" y="1475"/>
                  </a:cxn>
                  <a:cxn ang="0">
                    <a:pos x="62" y="1452"/>
                  </a:cxn>
                  <a:cxn ang="0">
                    <a:pos x="54" y="1398"/>
                  </a:cxn>
                  <a:cxn ang="0">
                    <a:pos x="54" y="481"/>
                  </a:cxn>
                  <a:cxn ang="0">
                    <a:pos x="931" y="481"/>
                  </a:cxn>
                  <a:cxn ang="0">
                    <a:pos x="931" y="233"/>
                  </a:cxn>
                  <a:cxn ang="0">
                    <a:pos x="16" y="0"/>
                  </a:cxn>
                  <a:cxn ang="0">
                    <a:pos x="12" y="35"/>
                  </a:cxn>
                </a:cxnLst>
                <a:rect l="0" t="0" r="r" b="b"/>
                <a:pathLst>
                  <a:path w="943" h="1530">
                    <a:moveTo>
                      <a:pt x="12" y="35"/>
                    </a:moveTo>
                    <a:lnTo>
                      <a:pt x="784" y="225"/>
                    </a:lnTo>
                    <a:lnTo>
                      <a:pt x="0" y="225"/>
                    </a:lnTo>
                    <a:lnTo>
                      <a:pt x="0" y="1468"/>
                    </a:lnTo>
                    <a:lnTo>
                      <a:pt x="39" y="1514"/>
                    </a:lnTo>
                    <a:lnTo>
                      <a:pt x="116" y="1530"/>
                    </a:lnTo>
                    <a:lnTo>
                      <a:pt x="943" y="1530"/>
                    </a:lnTo>
                    <a:lnTo>
                      <a:pt x="943" y="1475"/>
                    </a:lnTo>
                    <a:lnTo>
                      <a:pt x="124" y="1475"/>
                    </a:lnTo>
                    <a:lnTo>
                      <a:pt x="62" y="1452"/>
                    </a:lnTo>
                    <a:lnTo>
                      <a:pt x="54" y="1398"/>
                    </a:lnTo>
                    <a:lnTo>
                      <a:pt x="54" y="481"/>
                    </a:lnTo>
                    <a:lnTo>
                      <a:pt x="931" y="481"/>
                    </a:lnTo>
                    <a:lnTo>
                      <a:pt x="931" y="233"/>
                    </a:lnTo>
                    <a:lnTo>
                      <a:pt x="16" y="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712000"/>
              </a:solidFill>
              <a:ln w="4763">
                <a:solidFill>
                  <a:srgbClr val="3F000B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15429" name="Group 37"/>
            <p:cNvGrpSpPr>
              <a:grpSpLocks/>
            </p:cNvGrpSpPr>
            <p:nvPr/>
          </p:nvGrpSpPr>
          <p:grpSpPr bwMode="auto">
            <a:xfrm>
              <a:off x="1796" y="3187"/>
              <a:ext cx="213" cy="354"/>
              <a:chOff x="1796" y="3187"/>
              <a:chExt cx="213" cy="354"/>
            </a:xfrm>
          </p:grpSpPr>
          <p:sp>
            <p:nvSpPr>
              <p:cNvPr id="315430" name="Freeform 38"/>
              <p:cNvSpPr>
                <a:spLocks/>
              </p:cNvSpPr>
              <p:nvPr/>
            </p:nvSpPr>
            <p:spPr bwMode="auto">
              <a:xfrm>
                <a:off x="1950" y="3269"/>
                <a:ext cx="25" cy="116"/>
              </a:xfrm>
              <a:custGeom>
                <a:avLst/>
                <a:gdLst/>
                <a:ahLst/>
                <a:cxnLst>
                  <a:cxn ang="0">
                    <a:pos x="97" y="39"/>
                  </a:cxn>
                  <a:cxn ang="0">
                    <a:pos x="92" y="130"/>
                  </a:cxn>
                  <a:cxn ang="0">
                    <a:pos x="83" y="227"/>
                  </a:cxn>
                  <a:cxn ang="0">
                    <a:pos x="70" y="321"/>
                  </a:cxn>
                  <a:cxn ang="0">
                    <a:pos x="61" y="370"/>
                  </a:cxn>
                  <a:cxn ang="0">
                    <a:pos x="44" y="463"/>
                  </a:cxn>
                  <a:cxn ang="0">
                    <a:pos x="0" y="399"/>
                  </a:cxn>
                  <a:cxn ang="0">
                    <a:pos x="14" y="340"/>
                  </a:cxn>
                  <a:cxn ang="0">
                    <a:pos x="30" y="247"/>
                  </a:cxn>
                  <a:cxn ang="0">
                    <a:pos x="40" y="171"/>
                  </a:cxn>
                  <a:cxn ang="0">
                    <a:pos x="48" y="87"/>
                  </a:cxn>
                  <a:cxn ang="0">
                    <a:pos x="53" y="0"/>
                  </a:cxn>
                  <a:cxn ang="0">
                    <a:pos x="97" y="39"/>
                  </a:cxn>
                </a:cxnLst>
                <a:rect l="0" t="0" r="r" b="b"/>
                <a:pathLst>
                  <a:path w="97" h="463">
                    <a:moveTo>
                      <a:pt x="97" y="39"/>
                    </a:moveTo>
                    <a:lnTo>
                      <a:pt x="92" y="130"/>
                    </a:lnTo>
                    <a:lnTo>
                      <a:pt x="83" y="227"/>
                    </a:lnTo>
                    <a:lnTo>
                      <a:pt x="70" y="321"/>
                    </a:lnTo>
                    <a:lnTo>
                      <a:pt x="61" y="370"/>
                    </a:lnTo>
                    <a:lnTo>
                      <a:pt x="44" y="463"/>
                    </a:lnTo>
                    <a:lnTo>
                      <a:pt x="0" y="399"/>
                    </a:lnTo>
                    <a:lnTo>
                      <a:pt x="14" y="340"/>
                    </a:lnTo>
                    <a:lnTo>
                      <a:pt x="30" y="247"/>
                    </a:lnTo>
                    <a:lnTo>
                      <a:pt x="40" y="171"/>
                    </a:lnTo>
                    <a:lnTo>
                      <a:pt x="48" y="87"/>
                    </a:lnTo>
                    <a:lnTo>
                      <a:pt x="53" y="0"/>
                    </a:lnTo>
                    <a:lnTo>
                      <a:pt x="97" y="3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15431" name="Group 39"/>
              <p:cNvGrpSpPr>
                <a:grpSpLocks/>
              </p:cNvGrpSpPr>
              <p:nvPr/>
            </p:nvGrpSpPr>
            <p:grpSpPr bwMode="auto">
              <a:xfrm>
                <a:off x="1935" y="3187"/>
                <a:ext cx="68" cy="103"/>
                <a:chOff x="1935" y="3187"/>
                <a:chExt cx="68" cy="103"/>
              </a:xfrm>
            </p:grpSpPr>
            <p:sp>
              <p:nvSpPr>
                <p:cNvPr id="315432" name="Freeform 40"/>
                <p:cNvSpPr>
                  <a:spLocks/>
                </p:cNvSpPr>
                <p:nvPr/>
              </p:nvSpPr>
              <p:spPr bwMode="auto">
                <a:xfrm>
                  <a:off x="1935" y="3187"/>
                  <a:ext cx="48" cy="101"/>
                </a:xfrm>
                <a:custGeom>
                  <a:avLst/>
                  <a:gdLst/>
                  <a:ahLst/>
                  <a:cxnLst>
                    <a:cxn ang="0">
                      <a:pos x="194" y="0"/>
                    </a:cxn>
                    <a:cxn ang="0">
                      <a:pos x="69" y="38"/>
                    </a:cxn>
                    <a:cxn ang="0">
                      <a:pos x="51" y="47"/>
                    </a:cxn>
                    <a:cxn ang="0">
                      <a:pos x="26" y="73"/>
                    </a:cxn>
                    <a:cxn ang="0">
                      <a:pos x="22" y="90"/>
                    </a:cxn>
                    <a:cxn ang="0">
                      <a:pos x="20" y="125"/>
                    </a:cxn>
                    <a:cxn ang="0">
                      <a:pos x="16" y="183"/>
                    </a:cxn>
                    <a:cxn ang="0">
                      <a:pos x="7" y="271"/>
                    </a:cxn>
                    <a:cxn ang="0">
                      <a:pos x="3" y="299"/>
                    </a:cxn>
                    <a:cxn ang="0">
                      <a:pos x="0" y="326"/>
                    </a:cxn>
                    <a:cxn ang="0">
                      <a:pos x="4" y="346"/>
                    </a:cxn>
                    <a:cxn ang="0">
                      <a:pos x="12" y="363"/>
                    </a:cxn>
                    <a:cxn ang="0">
                      <a:pos x="22" y="369"/>
                    </a:cxn>
                    <a:cxn ang="0">
                      <a:pos x="38" y="375"/>
                    </a:cxn>
                    <a:cxn ang="0">
                      <a:pos x="163" y="408"/>
                    </a:cxn>
                    <a:cxn ang="0">
                      <a:pos x="194" y="0"/>
                    </a:cxn>
                  </a:cxnLst>
                  <a:rect l="0" t="0" r="r" b="b"/>
                  <a:pathLst>
                    <a:path w="194" h="408">
                      <a:moveTo>
                        <a:pt x="194" y="0"/>
                      </a:moveTo>
                      <a:lnTo>
                        <a:pt x="69" y="38"/>
                      </a:lnTo>
                      <a:lnTo>
                        <a:pt x="51" y="47"/>
                      </a:lnTo>
                      <a:lnTo>
                        <a:pt x="26" y="73"/>
                      </a:lnTo>
                      <a:lnTo>
                        <a:pt x="22" y="90"/>
                      </a:lnTo>
                      <a:lnTo>
                        <a:pt x="20" y="125"/>
                      </a:lnTo>
                      <a:lnTo>
                        <a:pt x="16" y="183"/>
                      </a:lnTo>
                      <a:lnTo>
                        <a:pt x="7" y="271"/>
                      </a:lnTo>
                      <a:lnTo>
                        <a:pt x="3" y="299"/>
                      </a:lnTo>
                      <a:lnTo>
                        <a:pt x="0" y="326"/>
                      </a:lnTo>
                      <a:lnTo>
                        <a:pt x="4" y="346"/>
                      </a:lnTo>
                      <a:lnTo>
                        <a:pt x="12" y="363"/>
                      </a:lnTo>
                      <a:lnTo>
                        <a:pt x="22" y="369"/>
                      </a:lnTo>
                      <a:lnTo>
                        <a:pt x="38" y="375"/>
                      </a:lnTo>
                      <a:lnTo>
                        <a:pt x="163" y="408"/>
                      </a:lnTo>
                      <a:lnTo>
                        <a:pt x="194" y="0"/>
                      </a:lnTo>
                      <a:close/>
                    </a:path>
                  </a:pathLst>
                </a:custGeom>
                <a:solidFill>
                  <a:srgbClr val="767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433" name="Freeform 41"/>
                <p:cNvSpPr>
                  <a:spLocks/>
                </p:cNvSpPr>
                <p:nvPr/>
              </p:nvSpPr>
              <p:spPr bwMode="auto">
                <a:xfrm>
                  <a:off x="1964" y="3187"/>
                  <a:ext cx="39" cy="103"/>
                </a:xfrm>
                <a:custGeom>
                  <a:avLst/>
                  <a:gdLst/>
                  <a:ahLst/>
                  <a:cxnLst>
                    <a:cxn ang="0">
                      <a:pos x="146" y="21"/>
                    </a:cxn>
                    <a:cxn ang="0">
                      <a:pos x="132" y="8"/>
                    </a:cxn>
                    <a:cxn ang="0">
                      <a:pos x="108" y="0"/>
                    </a:cxn>
                    <a:cxn ang="0">
                      <a:pos x="77" y="0"/>
                    </a:cxn>
                    <a:cxn ang="0">
                      <a:pos x="57" y="7"/>
                    </a:cxn>
                    <a:cxn ang="0">
                      <a:pos x="46" y="26"/>
                    </a:cxn>
                    <a:cxn ang="0">
                      <a:pos x="40" y="73"/>
                    </a:cxn>
                    <a:cxn ang="0">
                      <a:pos x="25" y="174"/>
                    </a:cxn>
                    <a:cxn ang="0">
                      <a:pos x="13" y="257"/>
                    </a:cxn>
                    <a:cxn ang="0">
                      <a:pos x="5" y="326"/>
                    </a:cxn>
                    <a:cxn ang="0">
                      <a:pos x="0" y="373"/>
                    </a:cxn>
                    <a:cxn ang="0">
                      <a:pos x="5" y="386"/>
                    </a:cxn>
                    <a:cxn ang="0">
                      <a:pos x="21" y="400"/>
                    </a:cxn>
                    <a:cxn ang="0">
                      <a:pos x="50" y="410"/>
                    </a:cxn>
                    <a:cxn ang="0">
                      <a:pos x="75" y="414"/>
                    </a:cxn>
                    <a:cxn ang="0">
                      <a:pos x="89" y="410"/>
                    </a:cxn>
                    <a:cxn ang="0">
                      <a:pos x="101" y="399"/>
                    </a:cxn>
                    <a:cxn ang="0">
                      <a:pos x="116" y="329"/>
                    </a:cxn>
                    <a:cxn ang="0">
                      <a:pos x="125" y="263"/>
                    </a:cxn>
                    <a:cxn ang="0">
                      <a:pos x="143" y="157"/>
                    </a:cxn>
                    <a:cxn ang="0">
                      <a:pos x="152" y="70"/>
                    </a:cxn>
                    <a:cxn ang="0">
                      <a:pos x="152" y="47"/>
                    </a:cxn>
                    <a:cxn ang="0">
                      <a:pos x="146" y="21"/>
                    </a:cxn>
                  </a:cxnLst>
                  <a:rect l="0" t="0" r="r" b="b"/>
                  <a:pathLst>
                    <a:path w="152" h="414">
                      <a:moveTo>
                        <a:pt x="146" y="21"/>
                      </a:moveTo>
                      <a:lnTo>
                        <a:pt x="132" y="8"/>
                      </a:lnTo>
                      <a:lnTo>
                        <a:pt x="108" y="0"/>
                      </a:lnTo>
                      <a:lnTo>
                        <a:pt x="77" y="0"/>
                      </a:lnTo>
                      <a:lnTo>
                        <a:pt x="57" y="7"/>
                      </a:lnTo>
                      <a:lnTo>
                        <a:pt x="46" y="26"/>
                      </a:lnTo>
                      <a:lnTo>
                        <a:pt x="40" y="73"/>
                      </a:lnTo>
                      <a:lnTo>
                        <a:pt x="25" y="174"/>
                      </a:lnTo>
                      <a:lnTo>
                        <a:pt x="13" y="257"/>
                      </a:lnTo>
                      <a:lnTo>
                        <a:pt x="5" y="326"/>
                      </a:lnTo>
                      <a:lnTo>
                        <a:pt x="0" y="373"/>
                      </a:lnTo>
                      <a:lnTo>
                        <a:pt x="5" y="386"/>
                      </a:lnTo>
                      <a:lnTo>
                        <a:pt x="21" y="400"/>
                      </a:lnTo>
                      <a:lnTo>
                        <a:pt x="50" y="410"/>
                      </a:lnTo>
                      <a:lnTo>
                        <a:pt x="75" y="414"/>
                      </a:lnTo>
                      <a:lnTo>
                        <a:pt x="89" y="410"/>
                      </a:lnTo>
                      <a:lnTo>
                        <a:pt x="101" y="399"/>
                      </a:lnTo>
                      <a:lnTo>
                        <a:pt x="116" y="329"/>
                      </a:lnTo>
                      <a:lnTo>
                        <a:pt x="125" y="263"/>
                      </a:lnTo>
                      <a:lnTo>
                        <a:pt x="143" y="157"/>
                      </a:lnTo>
                      <a:lnTo>
                        <a:pt x="152" y="70"/>
                      </a:lnTo>
                      <a:lnTo>
                        <a:pt x="152" y="47"/>
                      </a:lnTo>
                      <a:lnTo>
                        <a:pt x="146" y="21"/>
                      </a:lnTo>
                      <a:close/>
                    </a:path>
                  </a:pathLst>
                </a:custGeom>
                <a:solidFill>
                  <a:srgbClr val="767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15434" name="Group 42"/>
              <p:cNvGrpSpPr>
                <a:grpSpLocks/>
              </p:cNvGrpSpPr>
              <p:nvPr/>
            </p:nvGrpSpPr>
            <p:grpSpPr bwMode="auto">
              <a:xfrm>
                <a:off x="1813" y="3347"/>
                <a:ext cx="163" cy="50"/>
                <a:chOff x="1813" y="3347"/>
                <a:chExt cx="163" cy="50"/>
              </a:xfrm>
            </p:grpSpPr>
            <p:sp>
              <p:nvSpPr>
                <p:cNvPr id="315435" name="Rectangle 43"/>
                <p:cNvSpPr>
                  <a:spLocks noChangeArrowheads="1"/>
                </p:cNvSpPr>
                <p:nvPr/>
              </p:nvSpPr>
              <p:spPr bwMode="auto">
                <a:xfrm>
                  <a:off x="1814" y="3369"/>
                  <a:ext cx="162" cy="28"/>
                </a:xfrm>
                <a:prstGeom prst="rect">
                  <a:avLst/>
                </a:prstGeom>
                <a:solidFill>
                  <a:srgbClr val="808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436" name="Freeform 44"/>
                <p:cNvSpPr>
                  <a:spLocks/>
                </p:cNvSpPr>
                <p:nvPr/>
              </p:nvSpPr>
              <p:spPr bwMode="auto">
                <a:xfrm>
                  <a:off x="1813" y="3347"/>
                  <a:ext cx="162" cy="23"/>
                </a:xfrm>
                <a:custGeom>
                  <a:avLst/>
                  <a:gdLst/>
                  <a:ahLst/>
                  <a:cxnLst>
                    <a:cxn ang="0">
                      <a:pos x="648" y="89"/>
                    </a:cxn>
                    <a:cxn ang="0">
                      <a:pos x="528" y="0"/>
                    </a:cxn>
                    <a:cxn ang="0">
                      <a:pos x="36" y="0"/>
                    </a:cxn>
                    <a:cxn ang="0">
                      <a:pos x="0" y="91"/>
                    </a:cxn>
                    <a:cxn ang="0">
                      <a:pos x="648" y="89"/>
                    </a:cxn>
                  </a:cxnLst>
                  <a:rect l="0" t="0" r="r" b="b"/>
                  <a:pathLst>
                    <a:path w="648" h="91">
                      <a:moveTo>
                        <a:pt x="648" y="89"/>
                      </a:moveTo>
                      <a:lnTo>
                        <a:pt x="528" y="0"/>
                      </a:lnTo>
                      <a:lnTo>
                        <a:pt x="36" y="0"/>
                      </a:lnTo>
                      <a:lnTo>
                        <a:pt x="0" y="91"/>
                      </a:lnTo>
                      <a:lnTo>
                        <a:pt x="648" y="89"/>
                      </a:lnTo>
                      <a:close/>
                    </a:path>
                  </a:pathLst>
                </a:custGeom>
                <a:solidFill>
                  <a:srgbClr val="8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15437" name="Freeform 45"/>
              <p:cNvSpPr>
                <a:spLocks/>
              </p:cNvSpPr>
              <p:nvPr/>
            </p:nvSpPr>
            <p:spPr bwMode="auto">
              <a:xfrm>
                <a:off x="1997" y="3220"/>
                <a:ext cx="12" cy="23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48" y="8"/>
                  </a:cxn>
                  <a:cxn ang="0">
                    <a:pos x="35" y="89"/>
                  </a:cxn>
                  <a:cxn ang="0">
                    <a:pos x="0" y="83"/>
                  </a:cxn>
                  <a:cxn ang="0">
                    <a:pos x="12" y="0"/>
                  </a:cxn>
                </a:cxnLst>
                <a:rect l="0" t="0" r="r" b="b"/>
                <a:pathLst>
                  <a:path w="48" h="89">
                    <a:moveTo>
                      <a:pt x="12" y="0"/>
                    </a:moveTo>
                    <a:lnTo>
                      <a:pt x="48" y="8"/>
                    </a:lnTo>
                    <a:lnTo>
                      <a:pt x="35" y="89"/>
                    </a:lnTo>
                    <a:lnTo>
                      <a:pt x="0" y="8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438" name="Rectangle 46"/>
              <p:cNvSpPr>
                <a:spLocks noChangeArrowheads="1"/>
              </p:cNvSpPr>
              <p:nvPr/>
            </p:nvSpPr>
            <p:spPr bwMode="auto">
              <a:xfrm>
                <a:off x="1891" y="3389"/>
                <a:ext cx="16" cy="9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439" name="Rectangle 47"/>
              <p:cNvSpPr>
                <a:spLocks noChangeArrowheads="1"/>
              </p:cNvSpPr>
              <p:nvPr/>
            </p:nvSpPr>
            <p:spPr bwMode="auto">
              <a:xfrm>
                <a:off x="1883" y="3482"/>
                <a:ext cx="33" cy="24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15440" name="Group 48"/>
              <p:cNvGrpSpPr>
                <a:grpSpLocks/>
              </p:cNvGrpSpPr>
              <p:nvPr/>
            </p:nvGrpSpPr>
            <p:grpSpPr bwMode="auto">
              <a:xfrm>
                <a:off x="1796" y="3498"/>
                <a:ext cx="207" cy="43"/>
                <a:chOff x="1796" y="3498"/>
                <a:chExt cx="207" cy="43"/>
              </a:xfrm>
            </p:grpSpPr>
            <p:sp>
              <p:nvSpPr>
                <p:cNvPr id="315441" name="Freeform 49"/>
                <p:cNvSpPr>
                  <a:spLocks/>
                </p:cNvSpPr>
                <p:nvPr/>
              </p:nvSpPr>
              <p:spPr bwMode="auto">
                <a:xfrm>
                  <a:off x="1899" y="3498"/>
                  <a:ext cx="104" cy="43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110" y="10"/>
                    </a:cxn>
                    <a:cxn ang="0">
                      <a:pos x="153" y="22"/>
                    </a:cxn>
                    <a:cxn ang="0">
                      <a:pos x="194" y="37"/>
                    </a:cxn>
                    <a:cxn ang="0">
                      <a:pos x="226" y="54"/>
                    </a:cxn>
                    <a:cxn ang="0">
                      <a:pos x="251" y="71"/>
                    </a:cxn>
                    <a:cxn ang="0">
                      <a:pos x="267" y="83"/>
                    </a:cxn>
                    <a:cxn ang="0">
                      <a:pos x="284" y="95"/>
                    </a:cxn>
                    <a:cxn ang="0">
                      <a:pos x="302" y="110"/>
                    </a:cxn>
                    <a:cxn ang="0">
                      <a:pos x="320" y="120"/>
                    </a:cxn>
                    <a:cxn ang="0">
                      <a:pos x="342" y="128"/>
                    </a:cxn>
                    <a:cxn ang="0">
                      <a:pos x="363" y="130"/>
                    </a:cxn>
                    <a:cxn ang="0">
                      <a:pos x="382" y="130"/>
                    </a:cxn>
                    <a:cxn ang="0">
                      <a:pos x="415" y="130"/>
                    </a:cxn>
                    <a:cxn ang="0">
                      <a:pos x="415" y="173"/>
                    </a:cxn>
                    <a:cxn ang="0">
                      <a:pos x="173" y="173"/>
                    </a:cxn>
                    <a:cxn ang="0">
                      <a:pos x="165" y="151"/>
                    </a:cxn>
                    <a:cxn ang="0">
                      <a:pos x="158" y="136"/>
                    </a:cxn>
                    <a:cxn ang="0">
                      <a:pos x="153" y="123"/>
                    </a:cxn>
                    <a:cxn ang="0">
                      <a:pos x="142" y="110"/>
                    </a:cxn>
                    <a:cxn ang="0">
                      <a:pos x="131" y="94"/>
                    </a:cxn>
                    <a:cxn ang="0">
                      <a:pos x="115" y="83"/>
                    </a:cxn>
                    <a:cxn ang="0">
                      <a:pos x="102" y="72"/>
                    </a:cxn>
                    <a:cxn ang="0">
                      <a:pos x="82" y="62"/>
                    </a:cxn>
                    <a:cxn ang="0">
                      <a:pos x="63" y="57"/>
                    </a:cxn>
                    <a:cxn ang="0">
                      <a:pos x="38" y="49"/>
                    </a:cxn>
                    <a:cxn ang="0">
                      <a:pos x="17" y="48"/>
                    </a:cxn>
                    <a:cxn ang="0">
                      <a:pos x="0" y="48"/>
                    </a:cxn>
                    <a:cxn ang="0">
                      <a:pos x="0" y="0"/>
                    </a:cxn>
                    <a:cxn ang="0">
                      <a:pos x="22" y="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415" h="173">
                      <a:moveTo>
                        <a:pt x="61" y="0"/>
                      </a:moveTo>
                      <a:lnTo>
                        <a:pt x="110" y="10"/>
                      </a:lnTo>
                      <a:lnTo>
                        <a:pt x="153" y="22"/>
                      </a:lnTo>
                      <a:lnTo>
                        <a:pt x="194" y="37"/>
                      </a:lnTo>
                      <a:lnTo>
                        <a:pt x="226" y="54"/>
                      </a:lnTo>
                      <a:lnTo>
                        <a:pt x="251" y="71"/>
                      </a:lnTo>
                      <a:lnTo>
                        <a:pt x="267" y="83"/>
                      </a:lnTo>
                      <a:lnTo>
                        <a:pt x="284" y="95"/>
                      </a:lnTo>
                      <a:lnTo>
                        <a:pt x="302" y="110"/>
                      </a:lnTo>
                      <a:lnTo>
                        <a:pt x="320" y="120"/>
                      </a:lnTo>
                      <a:lnTo>
                        <a:pt x="342" y="128"/>
                      </a:lnTo>
                      <a:lnTo>
                        <a:pt x="363" y="130"/>
                      </a:lnTo>
                      <a:lnTo>
                        <a:pt x="382" y="130"/>
                      </a:lnTo>
                      <a:lnTo>
                        <a:pt x="415" y="130"/>
                      </a:lnTo>
                      <a:lnTo>
                        <a:pt x="415" y="173"/>
                      </a:lnTo>
                      <a:lnTo>
                        <a:pt x="173" y="173"/>
                      </a:lnTo>
                      <a:lnTo>
                        <a:pt x="165" y="151"/>
                      </a:lnTo>
                      <a:lnTo>
                        <a:pt x="158" y="136"/>
                      </a:lnTo>
                      <a:lnTo>
                        <a:pt x="153" y="123"/>
                      </a:lnTo>
                      <a:lnTo>
                        <a:pt x="142" y="110"/>
                      </a:lnTo>
                      <a:lnTo>
                        <a:pt x="131" y="94"/>
                      </a:lnTo>
                      <a:lnTo>
                        <a:pt x="115" y="83"/>
                      </a:lnTo>
                      <a:lnTo>
                        <a:pt x="102" y="72"/>
                      </a:lnTo>
                      <a:lnTo>
                        <a:pt x="82" y="62"/>
                      </a:lnTo>
                      <a:lnTo>
                        <a:pt x="63" y="57"/>
                      </a:lnTo>
                      <a:lnTo>
                        <a:pt x="38" y="49"/>
                      </a:lnTo>
                      <a:lnTo>
                        <a:pt x="17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442" name="Freeform 50"/>
                <p:cNvSpPr>
                  <a:spLocks/>
                </p:cNvSpPr>
                <p:nvPr/>
              </p:nvSpPr>
              <p:spPr bwMode="auto">
                <a:xfrm>
                  <a:off x="1796" y="3498"/>
                  <a:ext cx="103" cy="43"/>
                </a:xfrm>
                <a:custGeom>
                  <a:avLst/>
                  <a:gdLst/>
                  <a:ahLst/>
                  <a:cxnLst>
                    <a:cxn ang="0">
                      <a:pos x="354" y="0"/>
                    </a:cxn>
                    <a:cxn ang="0">
                      <a:pos x="306" y="10"/>
                    </a:cxn>
                    <a:cxn ang="0">
                      <a:pos x="262" y="22"/>
                    </a:cxn>
                    <a:cxn ang="0">
                      <a:pos x="221" y="37"/>
                    </a:cxn>
                    <a:cxn ang="0">
                      <a:pos x="188" y="54"/>
                    </a:cxn>
                    <a:cxn ang="0">
                      <a:pos x="164" y="71"/>
                    </a:cxn>
                    <a:cxn ang="0">
                      <a:pos x="147" y="83"/>
                    </a:cxn>
                    <a:cxn ang="0">
                      <a:pos x="132" y="95"/>
                    </a:cxn>
                    <a:cxn ang="0">
                      <a:pos x="112" y="110"/>
                    </a:cxn>
                    <a:cxn ang="0">
                      <a:pos x="94" y="120"/>
                    </a:cxn>
                    <a:cxn ang="0">
                      <a:pos x="72" y="128"/>
                    </a:cxn>
                    <a:cxn ang="0">
                      <a:pos x="51" y="130"/>
                    </a:cxn>
                    <a:cxn ang="0">
                      <a:pos x="32" y="130"/>
                    </a:cxn>
                    <a:cxn ang="0">
                      <a:pos x="0" y="130"/>
                    </a:cxn>
                    <a:cxn ang="0">
                      <a:pos x="0" y="173"/>
                    </a:cxn>
                    <a:cxn ang="0">
                      <a:pos x="241" y="173"/>
                    </a:cxn>
                    <a:cxn ang="0">
                      <a:pos x="249" y="151"/>
                    </a:cxn>
                    <a:cxn ang="0">
                      <a:pos x="257" y="136"/>
                    </a:cxn>
                    <a:cxn ang="0">
                      <a:pos x="262" y="123"/>
                    </a:cxn>
                    <a:cxn ang="0">
                      <a:pos x="272" y="110"/>
                    </a:cxn>
                    <a:cxn ang="0">
                      <a:pos x="284" y="94"/>
                    </a:cxn>
                    <a:cxn ang="0">
                      <a:pos x="299" y="83"/>
                    </a:cxn>
                    <a:cxn ang="0">
                      <a:pos x="312" y="72"/>
                    </a:cxn>
                    <a:cxn ang="0">
                      <a:pos x="333" y="62"/>
                    </a:cxn>
                    <a:cxn ang="0">
                      <a:pos x="351" y="57"/>
                    </a:cxn>
                    <a:cxn ang="0">
                      <a:pos x="377" y="49"/>
                    </a:cxn>
                    <a:cxn ang="0">
                      <a:pos x="397" y="48"/>
                    </a:cxn>
                    <a:cxn ang="0">
                      <a:pos x="414" y="48"/>
                    </a:cxn>
                    <a:cxn ang="0">
                      <a:pos x="414" y="0"/>
                    </a:cxn>
                    <a:cxn ang="0">
                      <a:pos x="392" y="0"/>
                    </a:cxn>
                    <a:cxn ang="0">
                      <a:pos x="354" y="0"/>
                    </a:cxn>
                  </a:cxnLst>
                  <a:rect l="0" t="0" r="r" b="b"/>
                  <a:pathLst>
                    <a:path w="414" h="173">
                      <a:moveTo>
                        <a:pt x="354" y="0"/>
                      </a:moveTo>
                      <a:lnTo>
                        <a:pt x="306" y="10"/>
                      </a:lnTo>
                      <a:lnTo>
                        <a:pt x="262" y="22"/>
                      </a:lnTo>
                      <a:lnTo>
                        <a:pt x="221" y="37"/>
                      </a:lnTo>
                      <a:lnTo>
                        <a:pt x="188" y="54"/>
                      </a:lnTo>
                      <a:lnTo>
                        <a:pt x="164" y="71"/>
                      </a:lnTo>
                      <a:lnTo>
                        <a:pt x="147" y="83"/>
                      </a:lnTo>
                      <a:lnTo>
                        <a:pt x="132" y="95"/>
                      </a:lnTo>
                      <a:lnTo>
                        <a:pt x="112" y="110"/>
                      </a:lnTo>
                      <a:lnTo>
                        <a:pt x="94" y="120"/>
                      </a:lnTo>
                      <a:lnTo>
                        <a:pt x="72" y="128"/>
                      </a:lnTo>
                      <a:lnTo>
                        <a:pt x="51" y="130"/>
                      </a:lnTo>
                      <a:lnTo>
                        <a:pt x="32" y="130"/>
                      </a:lnTo>
                      <a:lnTo>
                        <a:pt x="0" y="130"/>
                      </a:lnTo>
                      <a:lnTo>
                        <a:pt x="0" y="173"/>
                      </a:lnTo>
                      <a:lnTo>
                        <a:pt x="241" y="173"/>
                      </a:lnTo>
                      <a:lnTo>
                        <a:pt x="249" y="151"/>
                      </a:lnTo>
                      <a:lnTo>
                        <a:pt x="257" y="136"/>
                      </a:lnTo>
                      <a:lnTo>
                        <a:pt x="262" y="123"/>
                      </a:lnTo>
                      <a:lnTo>
                        <a:pt x="272" y="110"/>
                      </a:lnTo>
                      <a:lnTo>
                        <a:pt x="284" y="94"/>
                      </a:lnTo>
                      <a:lnTo>
                        <a:pt x="299" y="83"/>
                      </a:lnTo>
                      <a:lnTo>
                        <a:pt x="312" y="72"/>
                      </a:lnTo>
                      <a:lnTo>
                        <a:pt x="333" y="62"/>
                      </a:lnTo>
                      <a:lnTo>
                        <a:pt x="351" y="57"/>
                      </a:lnTo>
                      <a:lnTo>
                        <a:pt x="377" y="49"/>
                      </a:lnTo>
                      <a:lnTo>
                        <a:pt x="397" y="48"/>
                      </a:lnTo>
                      <a:lnTo>
                        <a:pt x="414" y="48"/>
                      </a:lnTo>
                      <a:lnTo>
                        <a:pt x="414" y="0"/>
                      </a:lnTo>
                      <a:lnTo>
                        <a:pt x="392" y="0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315443" name="Line 51"/>
            <p:cNvSpPr>
              <a:spLocks noChangeShapeType="1"/>
            </p:cNvSpPr>
            <p:nvPr/>
          </p:nvSpPr>
          <p:spPr bwMode="auto">
            <a:xfrm flipV="1">
              <a:off x="1729" y="3140"/>
              <a:ext cx="30" cy="46"/>
            </a:xfrm>
            <a:prstGeom prst="line">
              <a:avLst/>
            </a:prstGeom>
            <a:noFill/>
            <a:ln w="7938">
              <a:solidFill>
                <a:srgbClr val="8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44" name="Freeform 52"/>
            <p:cNvSpPr>
              <a:spLocks/>
            </p:cNvSpPr>
            <p:nvPr/>
          </p:nvSpPr>
          <p:spPr bwMode="auto">
            <a:xfrm>
              <a:off x="1707" y="3169"/>
              <a:ext cx="62" cy="33"/>
            </a:xfrm>
            <a:custGeom>
              <a:avLst/>
              <a:gdLst/>
              <a:ahLst/>
              <a:cxnLst>
                <a:cxn ang="0">
                  <a:pos x="247" y="86"/>
                </a:cxn>
                <a:cxn ang="0">
                  <a:pos x="163" y="16"/>
                </a:cxn>
                <a:cxn ang="0">
                  <a:pos x="143" y="8"/>
                </a:cxn>
                <a:cxn ang="0">
                  <a:pos x="113" y="7"/>
                </a:cxn>
                <a:cxn ang="0">
                  <a:pos x="92" y="0"/>
                </a:cxn>
                <a:cxn ang="0">
                  <a:pos x="78" y="3"/>
                </a:cxn>
                <a:cxn ang="0">
                  <a:pos x="14" y="51"/>
                </a:cxn>
                <a:cxn ang="0">
                  <a:pos x="0" y="64"/>
                </a:cxn>
                <a:cxn ang="0">
                  <a:pos x="5" y="81"/>
                </a:cxn>
                <a:cxn ang="0">
                  <a:pos x="229" y="135"/>
                </a:cxn>
                <a:cxn ang="0">
                  <a:pos x="247" y="86"/>
                </a:cxn>
              </a:cxnLst>
              <a:rect l="0" t="0" r="r" b="b"/>
              <a:pathLst>
                <a:path w="247" h="135">
                  <a:moveTo>
                    <a:pt x="247" y="86"/>
                  </a:moveTo>
                  <a:lnTo>
                    <a:pt x="163" y="16"/>
                  </a:lnTo>
                  <a:lnTo>
                    <a:pt x="143" y="8"/>
                  </a:lnTo>
                  <a:lnTo>
                    <a:pt x="113" y="7"/>
                  </a:lnTo>
                  <a:lnTo>
                    <a:pt x="92" y="0"/>
                  </a:lnTo>
                  <a:lnTo>
                    <a:pt x="78" y="3"/>
                  </a:lnTo>
                  <a:lnTo>
                    <a:pt x="14" y="51"/>
                  </a:lnTo>
                  <a:lnTo>
                    <a:pt x="0" y="64"/>
                  </a:lnTo>
                  <a:lnTo>
                    <a:pt x="5" y="81"/>
                  </a:lnTo>
                  <a:lnTo>
                    <a:pt x="229" y="135"/>
                  </a:lnTo>
                  <a:lnTo>
                    <a:pt x="247" y="86"/>
                  </a:lnTo>
                  <a:close/>
                </a:path>
              </a:pathLst>
            </a:custGeom>
            <a:solidFill>
              <a:srgbClr val="FCD1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45" name="Freeform 53"/>
            <p:cNvSpPr>
              <a:spLocks/>
            </p:cNvSpPr>
            <p:nvPr/>
          </p:nvSpPr>
          <p:spPr bwMode="auto">
            <a:xfrm>
              <a:off x="1769" y="3026"/>
              <a:ext cx="119" cy="124"/>
            </a:xfrm>
            <a:custGeom>
              <a:avLst/>
              <a:gdLst/>
              <a:ahLst/>
              <a:cxnLst>
                <a:cxn ang="0">
                  <a:pos x="476" y="365"/>
                </a:cxn>
                <a:cxn ang="0">
                  <a:pos x="445" y="330"/>
                </a:cxn>
                <a:cxn ang="0">
                  <a:pos x="432" y="299"/>
                </a:cxn>
                <a:cxn ang="0">
                  <a:pos x="428" y="252"/>
                </a:cxn>
                <a:cxn ang="0">
                  <a:pos x="424" y="204"/>
                </a:cxn>
                <a:cxn ang="0">
                  <a:pos x="421" y="151"/>
                </a:cxn>
                <a:cxn ang="0">
                  <a:pos x="417" y="113"/>
                </a:cxn>
                <a:cxn ang="0">
                  <a:pos x="393" y="70"/>
                </a:cxn>
                <a:cxn ang="0">
                  <a:pos x="355" y="38"/>
                </a:cxn>
                <a:cxn ang="0">
                  <a:pos x="294" y="23"/>
                </a:cxn>
                <a:cxn ang="0">
                  <a:pos x="228" y="22"/>
                </a:cxn>
                <a:cxn ang="0">
                  <a:pos x="254" y="7"/>
                </a:cxn>
                <a:cxn ang="0">
                  <a:pos x="209" y="18"/>
                </a:cxn>
                <a:cxn ang="0">
                  <a:pos x="170" y="0"/>
                </a:cxn>
                <a:cxn ang="0">
                  <a:pos x="188" y="23"/>
                </a:cxn>
                <a:cxn ang="0">
                  <a:pos x="155" y="30"/>
                </a:cxn>
                <a:cxn ang="0">
                  <a:pos x="120" y="45"/>
                </a:cxn>
                <a:cxn ang="0">
                  <a:pos x="76" y="70"/>
                </a:cxn>
                <a:cxn ang="0">
                  <a:pos x="42" y="109"/>
                </a:cxn>
                <a:cxn ang="0">
                  <a:pos x="26" y="146"/>
                </a:cxn>
                <a:cxn ang="0">
                  <a:pos x="10" y="198"/>
                </a:cxn>
                <a:cxn ang="0">
                  <a:pos x="0" y="251"/>
                </a:cxn>
                <a:cxn ang="0">
                  <a:pos x="2" y="287"/>
                </a:cxn>
                <a:cxn ang="0">
                  <a:pos x="7" y="329"/>
                </a:cxn>
                <a:cxn ang="0">
                  <a:pos x="22" y="353"/>
                </a:cxn>
                <a:cxn ang="0">
                  <a:pos x="41" y="360"/>
                </a:cxn>
                <a:cxn ang="0">
                  <a:pos x="68" y="353"/>
                </a:cxn>
                <a:cxn ang="0">
                  <a:pos x="84" y="348"/>
                </a:cxn>
                <a:cxn ang="0">
                  <a:pos x="97" y="349"/>
                </a:cxn>
                <a:cxn ang="0">
                  <a:pos x="112" y="365"/>
                </a:cxn>
                <a:cxn ang="0">
                  <a:pos x="115" y="376"/>
                </a:cxn>
                <a:cxn ang="0">
                  <a:pos x="112" y="410"/>
                </a:cxn>
                <a:cxn ang="0">
                  <a:pos x="108" y="420"/>
                </a:cxn>
                <a:cxn ang="0">
                  <a:pos x="112" y="433"/>
                </a:cxn>
                <a:cxn ang="0">
                  <a:pos x="120" y="437"/>
                </a:cxn>
                <a:cxn ang="0">
                  <a:pos x="134" y="431"/>
                </a:cxn>
                <a:cxn ang="0">
                  <a:pos x="139" y="429"/>
                </a:cxn>
                <a:cxn ang="0">
                  <a:pos x="153" y="433"/>
                </a:cxn>
                <a:cxn ang="0">
                  <a:pos x="157" y="445"/>
                </a:cxn>
                <a:cxn ang="0">
                  <a:pos x="162" y="454"/>
                </a:cxn>
                <a:cxn ang="0">
                  <a:pos x="170" y="466"/>
                </a:cxn>
                <a:cxn ang="0">
                  <a:pos x="180" y="476"/>
                </a:cxn>
                <a:cxn ang="0">
                  <a:pos x="198" y="482"/>
                </a:cxn>
                <a:cxn ang="0">
                  <a:pos x="220" y="477"/>
                </a:cxn>
                <a:cxn ang="0">
                  <a:pos x="240" y="476"/>
                </a:cxn>
                <a:cxn ang="0">
                  <a:pos x="251" y="488"/>
                </a:cxn>
                <a:cxn ang="0">
                  <a:pos x="255" y="495"/>
                </a:cxn>
                <a:cxn ang="0">
                  <a:pos x="476" y="365"/>
                </a:cxn>
              </a:cxnLst>
              <a:rect l="0" t="0" r="r" b="b"/>
              <a:pathLst>
                <a:path w="476" h="495">
                  <a:moveTo>
                    <a:pt x="476" y="365"/>
                  </a:moveTo>
                  <a:lnTo>
                    <a:pt x="445" y="330"/>
                  </a:lnTo>
                  <a:lnTo>
                    <a:pt x="432" y="299"/>
                  </a:lnTo>
                  <a:lnTo>
                    <a:pt x="428" y="252"/>
                  </a:lnTo>
                  <a:lnTo>
                    <a:pt x="424" y="204"/>
                  </a:lnTo>
                  <a:lnTo>
                    <a:pt x="421" y="151"/>
                  </a:lnTo>
                  <a:lnTo>
                    <a:pt x="417" y="113"/>
                  </a:lnTo>
                  <a:lnTo>
                    <a:pt x="393" y="70"/>
                  </a:lnTo>
                  <a:lnTo>
                    <a:pt x="355" y="38"/>
                  </a:lnTo>
                  <a:lnTo>
                    <a:pt x="294" y="23"/>
                  </a:lnTo>
                  <a:lnTo>
                    <a:pt x="228" y="22"/>
                  </a:lnTo>
                  <a:lnTo>
                    <a:pt x="254" y="7"/>
                  </a:lnTo>
                  <a:lnTo>
                    <a:pt x="209" y="18"/>
                  </a:lnTo>
                  <a:lnTo>
                    <a:pt x="170" y="0"/>
                  </a:lnTo>
                  <a:lnTo>
                    <a:pt x="188" y="23"/>
                  </a:lnTo>
                  <a:lnTo>
                    <a:pt x="155" y="30"/>
                  </a:lnTo>
                  <a:lnTo>
                    <a:pt x="120" y="45"/>
                  </a:lnTo>
                  <a:lnTo>
                    <a:pt x="76" y="70"/>
                  </a:lnTo>
                  <a:lnTo>
                    <a:pt x="42" y="109"/>
                  </a:lnTo>
                  <a:lnTo>
                    <a:pt x="26" y="146"/>
                  </a:lnTo>
                  <a:lnTo>
                    <a:pt x="10" y="198"/>
                  </a:lnTo>
                  <a:lnTo>
                    <a:pt x="0" y="251"/>
                  </a:lnTo>
                  <a:lnTo>
                    <a:pt x="2" y="287"/>
                  </a:lnTo>
                  <a:lnTo>
                    <a:pt x="7" y="329"/>
                  </a:lnTo>
                  <a:lnTo>
                    <a:pt x="22" y="353"/>
                  </a:lnTo>
                  <a:lnTo>
                    <a:pt x="41" y="360"/>
                  </a:lnTo>
                  <a:lnTo>
                    <a:pt x="68" y="353"/>
                  </a:lnTo>
                  <a:lnTo>
                    <a:pt x="84" y="348"/>
                  </a:lnTo>
                  <a:lnTo>
                    <a:pt x="97" y="349"/>
                  </a:lnTo>
                  <a:lnTo>
                    <a:pt x="112" y="365"/>
                  </a:lnTo>
                  <a:lnTo>
                    <a:pt x="115" y="376"/>
                  </a:lnTo>
                  <a:lnTo>
                    <a:pt x="112" y="410"/>
                  </a:lnTo>
                  <a:lnTo>
                    <a:pt x="108" y="420"/>
                  </a:lnTo>
                  <a:lnTo>
                    <a:pt x="112" y="433"/>
                  </a:lnTo>
                  <a:lnTo>
                    <a:pt x="120" y="437"/>
                  </a:lnTo>
                  <a:lnTo>
                    <a:pt x="134" y="431"/>
                  </a:lnTo>
                  <a:lnTo>
                    <a:pt x="139" y="429"/>
                  </a:lnTo>
                  <a:lnTo>
                    <a:pt x="153" y="433"/>
                  </a:lnTo>
                  <a:lnTo>
                    <a:pt x="157" y="445"/>
                  </a:lnTo>
                  <a:lnTo>
                    <a:pt x="162" y="454"/>
                  </a:lnTo>
                  <a:lnTo>
                    <a:pt x="170" y="466"/>
                  </a:lnTo>
                  <a:lnTo>
                    <a:pt x="180" y="476"/>
                  </a:lnTo>
                  <a:lnTo>
                    <a:pt x="198" y="482"/>
                  </a:lnTo>
                  <a:lnTo>
                    <a:pt x="220" y="477"/>
                  </a:lnTo>
                  <a:lnTo>
                    <a:pt x="240" y="476"/>
                  </a:lnTo>
                  <a:lnTo>
                    <a:pt x="251" y="488"/>
                  </a:lnTo>
                  <a:lnTo>
                    <a:pt x="255" y="495"/>
                  </a:lnTo>
                  <a:lnTo>
                    <a:pt x="476" y="365"/>
                  </a:lnTo>
                  <a:close/>
                </a:path>
              </a:pathLst>
            </a:custGeom>
            <a:solidFill>
              <a:srgbClr val="FCD1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46" name="Freeform 54"/>
            <p:cNvSpPr>
              <a:spLocks/>
            </p:cNvSpPr>
            <p:nvPr/>
          </p:nvSpPr>
          <p:spPr bwMode="auto">
            <a:xfrm>
              <a:off x="1592" y="3492"/>
              <a:ext cx="119" cy="58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206" y="55"/>
                </a:cxn>
                <a:cxn ang="0">
                  <a:pos x="167" y="78"/>
                </a:cxn>
                <a:cxn ang="0">
                  <a:pos x="93" y="74"/>
                </a:cxn>
                <a:cxn ang="0">
                  <a:pos x="51" y="78"/>
                </a:cxn>
                <a:cxn ang="0">
                  <a:pos x="20" y="89"/>
                </a:cxn>
                <a:cxn ang="0">
                  <a:pos x="0" y="117"/>
                </a:cxn>
                <a:cxn ang="0">
                  <a:pos x="4" y="132"/>
                </a:cxn>
                <a:cxn ang="0">
                  <a:pos x="66" y="159"/>
                </a:cxn>
                <a:cxn ang="0">
                  <a:pos x="155" y="194"/>
                </a:cxn>
                <a:cxn ang="0">
                  <a:pos x="206" y="210"/>
                </a:cxn>
                <a:cxn ang="0">
                  <a:pos x="260" y="198"/>
                </a:cxn>
                <a:cxn ang="0">
                  <a:pos x="314" y="183"/>
                </a:cxn>
                <a:cxn ang="0">
                  <a:pos x="298" y="214"/>
                </a:cxn>
                <a:cxn ang="0">
                  <a:pos x="412" y="234"/>
                </a:cxn>
                <a:cxn ang="0">
                  <a:pos x="435" y="186"/>
                </a:cxn>
                <a:cxn ang="0">
                  <a:pos x="455" y="132"/>
                </a:cxn>
                <a:cxn ang="0">
                  <a:pos x="478" y="78"/>
                </a:cxn>
                <a:cxn ang="0">
                  <a:pos x="256" y="0"/>
                </a:cxn>
              </a:cxnLst>
              <a:rect l="0" t="0" r="r" b="b"/>
              <a:pathLst>
                <a:path w="478" h="234">
                  <a:moveTo>
                    <a:pt x="256" y="0"/>
                  </a:moveTo>
                  <a:lnTo>
                    <a:pt x="206" y="55"/>
                  </a:lnTo>
                  <a:lnTo>
                    <a:pt x="167" y="78"/>
                  </a:lnTo>
                  <a:lnTo>
                    <a:pt x="93" y="74"/>
                  </a:lnTo>
                  <a:lnTo>
                    <a:pt x="51" y="78"/>
                  </a:lnTo>
                  <a:lnTo>
                    <a:pt x="20" y="89"/>
                  </a:lnTo>
                  <a:lnTo>
                    <a:pt x="0" y="117"/>
                  </a:lnTo>
                  <a:lnTo>
                    <a:pt x="4" y="132"/>
                  </a:lnTo>
                  <a:lnTo>
                    <a:pt x="66" y="159"/>
                  </a:lnTo>
                  <a:lnTo>
                    <a:pt x="155" y="194"/>
                  </a:lnTo>
                  <a:lnTo>
                    <a:pt x="206" y="210"/>
                  </a:lnTo>
                  <a:lnTo>
                    <a:pt x="260" y="198"/>
                  </a:lnTo>
                  <a:lnTo>
                    <a:pt x="314" y="183"/>
                  </a:lnTo>
                  <a:lnTo>
                    <a:pt x="298" y="214"/>
                  </a:lnTo>
                  <a:lnTo>
                    <a:pt x="412" y="234"/>
                  </a:lnTo>
                  <a:lnTo>
                    <a:pt x="435" y="186"/>
                  </a:lnTo>
                  <a:lnTo>
                    <a:pt x="455" y="132"/>
                  </a:lnTo>
                  <a:lnTo>
                    <a:pt x="478" y="78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3F00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47" name="Freeform 55"/>
            <p:cNvSpPr>
              <a:spLocks/>
            </p:cNvSpPr>
            <p:nvPr/>
          </p:nvSpPr>
          <p:spPr bwMode="auto">
            <a:xfrm>
              <a:off x="1760" y="3107"/>
              <a:ext cx="208" cy="188"/>
            </a:xfrm>
            <a:custGeom>
              <a:avLst/>
              <a:gdLst/>
              <a:ahLst/>
              <a:cxnLst>
                <a:cxn ang="0">
                  <a:pos x="530" y="0"/>
                </a:cxn>
                <a:cxn ang="0">
                  <a:pos x="457" y="43"/>
                </a:cxn>
                <a:cxn ang="0">
                  <a:pos x="367" y="82"/>
                </a:cxn>
                <a:cxn ang="0">
                  <a:pos x="309" y="132"/>
                </a:cxn>
                <a:cxn ang="0">
                  <a:pos x="278" y="159"/>
                </a:cxn>
                <a:cxn ang="0">
                  <a:pos x="267" y="186"/>
                </a:cxn>
                <a:cxn ang="0">
                  <a:pos x="236" y="215"/>
                </a:cxn>
                <a:cxn ang="0">
                  <a:pos x="178" y="234"/>
                </a:cxn>
                <a:cxn ang="0">
                  <a:pos x="130" y="246"/>
                </a:cxn>
                <a:cxn ang="0">
                  <a:pos x="85" y="261"/>
                </a:cxn>
                <a:cxn ang="0">
                  <a:pos x="42" y="296"/>
                </a:cxn>
                <a:cxn ang="0">
                  <a:pos x="7" y="343"/>
                </a:cxn>
                <a:cxn ang="0">
                  <a:pos x="0" y="374"/>
                </a:cxn>
                <a:cxn ang="0">
                  <a:pos x="11" y="409"/>
                </a:cxn>
                <a:cxn ang="0">
                  <a:pos x="32" y="429"/>
                </a:cxn>
                <a:cxn ang="0">
                  <a:pos x="62" y="444"/>
                </a:cxn>
                <a:cxn ang="0">
                  <a:pos x="105" y="450"/>
                </a:cxn>
                <a:cxn ang="0">
                  <a:pos x="151" y="451"/>
                </a:cxn>
                <a:cxn ang="0">
                  <a:pos x="240" y="428"/>
                </a:cxn>
                <a:cxn ang="0">
                  <a:pos x="298" y="413"/>
                </a:cxn>
                <a:cxn ang="0">
                  <a:pos x="302" y="455"/>
                </a:cxn>
                <a:cxn ang="0">
                  <a:pos x="305" y="485"/>
                </a:cxn>
                <a:cxn ang="0">
                  <a:pos x="321" y="517"/>
                </a:cxn>
                <a:cxn ang="0">
                  <a:pos x="352" y="552"/>
                </a:cxn>
                <a:cxn ang="0">
                  <a:pos x="333" y="595"/>
                </a:cxn>
                <a:cxn ang="0">
                  <a:pos x="330" y="613"/>
                </a:cxn>
                <a:cxn ang="0">
                  <a:pos x="339" y="639"/>
                </a:cxn>
                <a:cxn ang="0">
                  <a:pos x="356" y="663"/>
                </a:cxn>
                <a:cxn ang="0">
                  <a:pos x="371" y="700"/>
                </a:cxn>
                <a:cxn ang="0">
                  <a:pos x="402" y="716"/>
                </a:cxn>
                <a:cxn ang="0">
                  <a:pos x="457" y="729"/>
                </a:cxn>
                <a:cxn ang="0">
                  <a:pos x="508" y="738"/>
                </a:cxn>
                <a:cxn ang="0">
                  <a:pos x="584" y="748"/>
                </a:cxn>
                <a:cxn ang="0">
                  <a:pos x="660" y="754"/>
                </a:cxn>
                <a:cxn ang="0">
                  <a:pos x="707" y="753"/>
                </a:cxn>
                <a:cxn ang="0">
                  <a:pos x="744" y="746"/>
                </a:cxn>
                <a:cxn ang="0">
                  <a:pos x="764" y="738"/>
                </a:cxn>
                <a:cxn ang="0">
                  <a:pos x="783" y="723"/>
                </a:cxn>
                <a:cxn ang="0">
                  <a:pos x="801" y="698"/>
                </a:cxn>
                <a:cxn ang="0">
                  <a:pos x="815" y="665"/>
                </a:cxn>
                <a:cxn ang="0">
                  <a:pos x="828" y="616"/>
                </a:cxn>
                <a:cxn ang="0">
                  <a:pos x="833" y="564"/>
                </a:cxn>
                <a:cxn ang="0">
                  <a:pos x="830" y="501"/>
                </a:cxn>
                <a:cxn ang="0">
                  <a:pos x="826" y="444"/>
                </a:cxn>
                <a:cxn ang="0">
                  <a:pos x="787" y="319"/>
                </a:cxn>
                <a:cxn ang="0">
                  <a:pos x="729" y="195"/>
                </a:cxn>
                <a:cxn ang="0">
                  <a:pos x="663" y="106"/>
                </a:cxn>
                <a:cxn ang="0">
                  <a:pos x="624" y="74"/>
                </a:cxn>
                <a:cxn ang="0">
                  <a:pos x="620" y="43"/>
                </a:cxn>
                <a:cxn ang="0">
                  <a:pos x="530" y="0"/>
                </a:cxn>
              </a:cxnLst>
              <a:rect l="0" t="0" r="r" b="b"/>
              <a:pathLst>
                <a:path w="833" h="754">
                  <a:moveTo>
                    <a:pt x="530" y="0"/>
                  </a:moveTo>
                  <a:lnTo>
                    <a:pt x="457" y="43"/>
                  </a:lnTo>
                  <a:lnTo>
                    <a:pt x="367" y="82"/>
                  </a:lnTo>
                  <a:lnTo>
                    <a:pt x="309" y="132"/>
                  </a:lnTo>
                  <a:lnTo>
                    <a:pt x="278" y="159"/>
                  </a:lnTo>
                  <a:lnTo>
                    <a:pt x="267" y="186"/>
                  </a:lnTo>
                  <a:lnTo>
                    <a:pt x="236" y="215"/>
                  </a:lnTo>
                  <a:lnTo>
                    <a:pt x="178" y="234"/>
                  </a:lnTo>
                  <a:lnTo>
                    <a:pt x="130" y="246"/>
                  </a:lnTo>
                  <a:lnTo>
                    <a:pt x="85" y="261"/>
                  </a:lnTo>
                  <a:lnTo>
                    <a:pt x="42" y="296"/>
                  </a:lnTo>
                  <a:lnTo>
                    <a:pt x="7" y="343"/>
                  </a:lnTo>
                  <a:lnTo>
                    <a:pt x="0" y="374"/>
                  </a:lnTo>
                  <a:lnTo>
                    <a:pt x="11" y="409"/>
                  </a:lnTo>
                  <a:lnTo>
                    <a:pt x="32" y="429"/>
                  </a:lnTo>
                  <a:lnTo>
                    <a:pt x="62" y="444"/>
                  </a:lnTo>
                  <a:lnTo>
                    <a:pt x="105" y="450"/>
                  </a:lnTo>
                  <a:lnTo>
                    <a:pt x="151" y="451"/>
                  </a:lnTo>
                  <a:lnTo>
                    <a:pt x="240" y="428"/>
                  </a:lnTo>
                  <a:lnTo>
                    <a:pt x="298" y="413"/>
                  </a:lnTo>
                  <a:lnTo>
                    <a:pt x="302" y="455"/>
                  </a:lnTo>
                  <a:lnTo>
                    <a:pt x="305" y="485"/>
                  </a:lnTo>
                  <a:lnTo>
                    <a:pt x="321" y="517"/>
                  </a:lnTo>
                  <a:lnTo>
                    <a:pt x="352" y="552"/>
                  </a:lnTo>
                  <a:lnTo>
                    <a:pt x="333" y="595"/>
                  </a:lnTo>
                  <a:lnTo>
                    <a:pt x="330" y="613"/>
                  </a:lnTo>
                  <a:lnTo>
                    <a:pt x="339" y="639"/>
                  </a:lnTo>
                  <a:lnTo>
                    <a:pt x="356" y="663"/>
                  </a:lnTo>
                  <a:lnTo>
                    <a:pt x="371" y="700"/>
                  </a:lnTo>
                  <a:lnTo>
                    <a:pt x="402" y="716"/>
                  </a:lnTo>
                  <a:lnTo>
                    <a:pt x="457" y="729"/>
                  </a:lnTo>
                  <a:lnTo>
                    <a:pt x="508" y="738"/>
                  </a:lnTo>
                  <a:lnTo>
                    <a:pt x="584" y="748"/>
                  </a:lnTo>
                  <a:lnTo>
                    <a:pt x="660" y="754"/>
                  </a:lnTo>
                  <a:lnTo>
                    <a:pt x="707" y="753"/>
                  </a:lnTo>
                  <a:lnTo>
                    <a:pt x="744" y="746"/>
                  </a:lnTo>
                  <a:lnTo>
                    <a:pt x="764" y="738"/>
                  </a:lnTo>
                  <a:lnTo>
                    <a:pt x="783" y="723"/>
                  </a:lnTo>
                  <a:lnTo>
                    <a:pt x="801" y="698"/>
                  </a:lnTo>
                  <a:lnTo>
                    <a:pt x="815" y="665"/>
                  </a:lnTo>
                  <a:lnTo>
                    <a:pt x="828" y="616"/>
                  </a:lnTo>
                  <a:lnTo>
                    <a:pt x="833" y="564"/>
                  </a:lnTo>
                  <a:lnTo>
                    <a:pt x="830" y="501"/>
                  </a:lnTo>
                  <a:lnTo>
                    <a:pt x="826" y="444"/>
                  </a:lnTo>
                  <a:lnTo>
                    <a:pt x="787" y="319"/>
                  </a:lnTo>
                  <a:lnTo>
                    <a:pt x="729" y="195"/>
                  </a:lnTo>
                  <a:lnTo>
                    <a:pt x="663" y="106"/>
                  </a:lnTo>
                  <a:lnTo>
                    <a:pt x="624" y="74"/>
                  </a:lnTo>
                  <a:lnTo>
                    <a:pt x="620" y="43"/>
                  </a:lnTo>
                  <a:lnTo>
                    <a:pt x="530" y="0"/>
                  </a:lnTo>
                  <a:close/>
                </a:path>
              </a:pathLst>
            </a:custGeom>
            <a:solidFill>
              <a:srgbClr val="990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48" name="Freeform 56"/>
            <p:cNvSpPr>
              <a:spLocks/>
            </p:cNvSpPr>
            <p:nvPr/>
          </p:nvSpPr>
          <p:spPr bwMode="auto">
            <a:xfrm>
              <a:off x="1646" y="3281"/>
              <a:ext cx="310" cy="243"/>
            </a:xfrm>
            <a:custGeom>
              <a:avLst/>
              <a:gdLst/>
              <a:ahLst/>
              <a:cxnLst>
                <a:cxn ang="0">
                  <a:pos x="0" y="851"/>
                </a:cxn>
                <a:cxn ang="0">
                  <a:pos x="27" y="898"/>
                </a:cxn>
                <a:cxn ang="0">
                  <a:pos x="81" y="932"/>
                </a:cxn>
                <a:cxn ang="0">
                  <a:pos x="183" y="956"/>
                </a:cxn>
                <a:cxn ang="0">
                  <a:pos x="253" y="971"/>
                </a:cxn>
                <a:cxn ang="0">
                  <a:pos x="296" y="971"/>
                </a:cxn>
                <a:cxn ang="0">
                  <a:pos x="323" y="936"/>
                </a:cxn>
                <a:cxn ang="0">
                  <a:pos x="334" y="909"/>
                </a:cxn>
                <a:cxn ang="0">
                  <a:pos x="389" y="801"/>
                </a:cxn>
                <a:cxn ang="0">
                  <a:pos x="431" y="727"/>
                </a:cxn>
                <a:cxn ang="0">
                  <a:pos x="486" y="645"/>
                </a:cxn>
                <a:cxn ang="0">
                  <a:pos x="532" y="512"/>
                </a:cxn>
                <a:cxn ang="0">
                  <a:pos x="559" y="469"/>
                </a:cxn>
                <a:cxn ang="0">
                  <a:pos x="575" y="435"/>
                </a:cxn>
                <a:cxn ang="0">
                  <a:pos x="621" y="438"/>
                </a:cxn>
                <a:cxn ang="0">
                  <a:pos x="733" y="423"/>
                </a:cxn>
                <a:cxn ang="0">
                  <a:pos x="846" y="407"/>
                </a:cxn>
                <a:cxn ang="0">
                  <a:pos x="954" y="407"/>
                </a:cxn>
                <a:cxn ang="0">
                  <a:pos x="1044" y="388"/>
                </a:cxn>
                <a:cxn ang="0">
                  <a:pos x="1122" y="373"/>
                </a:cxn>
                <a:cxn ang="0">
                  <a:pos x="1157" y="349"/>
                </a:cxn>
                <a:cxn ang="0">
                  <a:pos x="1186" y="327"/>
                </a:cxn>
                <a:cxn ang="0">
                  <a:pos x="1208" y="295"/>
                </a:cxn>
                <a:cxn ang="0">
                  <a:pos x="1221" y="247"/>
                </a:cxn>
                <a:cxn ang="0">
                  <a:pos x="1232" y="179"/>
                </a:cxn>
                <a:cxn ang="0">
                  <a:pos x="1239" y="114"/>
                </a:cxn>
                <a:cxn ang="0">
                  <a:pos x="1238" y="71"/>
                </a:cxn>
                <a:cxn ang="0">
                  <a:pos x="1234" y="32"/>
                </a:cxn>
                <a:cxn ang="0">
                  <a:pos x="1214" y="44"/>
                </a:cxn>
                <a:cxn ang="0">
                  <a:pos x="1189" y="51"/>
                </a:cxn>
                <a:cxn ang="0">
                  <a:pos x="1153" y="56"/>
                </a:cxn>
                <a:cxn ang="0">
                  <a:pos x="1114" y="52"/>
                </a:cxn>
                <a:cxn ang="0">
                  <a:pos x="1074" y="52"/>
                </a:cxn>
                <a:cxn ang="0">
                  <a:pos x="1024" y="47"/>
                </a:cxn>
                <a:cxn ang="0">
                  <a:pos x="985" y="40"/>
                </a:cxn>
                <a:cxn ang="0">
                  <a:pos x="946" y="36"/>
                </a:cxn>
                <a:cxn ang="0">
                  <a:pos x="913" y="30"/>
                </a:cxn>
                <a:cxn ang="0">
                  <a:pos x="887" y="25"/>
                </a:cxn>
                <a:cxn ang="0">
                  <a:pos x="866" y="19"/>
                </a:cxn>
                <a:cxn ang="0">
                  <a:pos x="847" y="10"/>
                </a:cxn>
                <a:cxn ang="0">
                  <a:pos x="828" y="0"/>
                </a:cxn>
                <a:cxn ang="0">
                  <a:pos x="825" y="27"/>
                </a:cxn>
                <a:cxn ang="0">
                  <a:pos x="803" y="51"/>
                </a:cxn>
                <a:cxn ang="0">
                  <a:pos x="784" y="78"/>
                </a:cxn>
                <a:cxn ang="0">
                  <a:pos x="726" y="97"/>
                </a:cxn>
                <a:cxn ang="0">
                  <a:pos x="594" y="113"/>
                </a:cxn>
                <a:cxn ang="0">
                  <a:pos x="408" y="163"/>
                </a:cxn>
                <a:cxn ang="0">
                  <a:pos x="369" y="171"/>
                </a:cxn>
                <a:cxn ang="0">
                  <a:pos x="331" y="225"/>
                </a:cxn>
                <a:cxn ang="0">
                  <a:pos x="284" y="318"/>
                </a:cxn>
                <a:cxn ang="0">
                  <a:pos x="242" y="423"/>
                </a:cxn>
                <a:cxn ang="0">
                  <a:pos x="214" y="516"/>
                </a:cxn>
                <a:cxn ang="0">
                  <a:pos x="174" y="587"/>
                </a:cxn>
                <a:cxn ang="0">
                  <a:pos x="101" y="723"/>
                </a:cxn>
                <a:cxn ang="0">
                  <a:pos x="47" y="797"/>
                </a:cxn>
                <a:cxn ang="0">
                  <a:pos x="0" y="851"/>
                </a:cxn>
              </a:cxnLst>
              <a:rect l="0" t="0" r="r" b="b"/>
              <a:pathLst>
                <a:path w="1239" h="971">
                  <a:moveTo>
                    <a:pt x="0" y="851"/>
                  </a:moveTo>
                  <a:lnTo>
                    <a:pt x="27" y="898"/>
                  </a:lnTo>
                  <a:lnTo>
                    <a:pt x="81" y="932"/>
                  </a:lnTo>
                  <a:lnTo>
                    <a:pt x="183" y="956"/>
                  </a:lnTo>
                  <a:lnTo>
                    <a:pt x="253" y="971"/>
                  </a:lnTo>
                  <a:lnTo>
                    <a:pt x="296" y="971"/>
                  </a:lnTo>
                  <a:lnTo>
                    <a:pt x="323" y="936"/>
                  </a:lnTo>
                  <a:lnTo>
                    <a:pt x="334" y="909"/>
                  </a:lnTo>
                  <a:lnTo>
                    <a:pt x="389" y="801"/>
                  </a:lnTo>
                  <a:lnTo>
                    <a:pt x="431" y="727"/>
                  </a:lnTo>
                  <a:lnTo>
                    <a:pt x="486" y="645"/>
                  </a:lnTo>
                  <a:lnTo>
                    <a:pt x="532" y="512"/>
                  </a:lnTo>
                  <a:lnTo>
                    <a:pt x="559" y="469"/>
                  </a:lnTo>
                  <a:lnTo>
                    <a:pt x="575" y="435"/>
                  </a:lnTo>
                  <a:lnTo>
                    <a:pt x="621" y="438"/>
                  </a:lnTo>
                  <a:lnTo>
                    <a:pt x="733" y="423"/>
                  </a:lnTo>
                  <a:lnTo>
                    <a:pt x="846" y="407"/>
                  </a:lnTo>
                  <a:lnTo>
                    <a:pt x="954" y="407"/>
                  </a:lnTo>
                  <a:lnTo>
                    <a:pt x="1044" y="388"/>
                  </a:lnTo>
                  <a:lnTo>
                    <a:pt x="1122" y="373"/>
                  </a:lnTo>
                  <a:lnTo>
                    <a:pt x="1157" y="349"/>
                  </a:lnTo>
                  <a:lnTo>
                    <a:pt x="1186" y="327"/>
                  </a:lnTo>
                  <a:lnTo>
                    <a:pt x="1208" y="295"/>
                  </a:lnTo>
                  <a:lnTo>
                    <a:pt x="1221" y="247"/>
                  </a:lnTo>
                  <a:lnTo>
                    <a:pt x="1232" y="179"/>
                  </a:lnTo>
                  <a:lnTo>
                    <a:pt x="1239" y="114"/>
                  </a:lnTo>
                  <a:lnTo>
                    <a:pt x="1238" y="71"/>
                  </a:lnTo>
                  <a:lnTo>
                    <a:pt x="1234" y="32"/>
                  </a:lnTo>
                  <a:lnTo>
                    <a:pt x="1214" y="44"/>
                  </a:lnTo>
                  <a:lnTo>
                    <a:pt x="1189" y="51"/>
                  </a:lnTo>
                  <a:lnTo>
                    <a:pt x="1153" y="56"/>
                  </a:lnTo>
                  <a:lnTo>
                    <a:pt x="1114" y="52"/>
                  </a:lnTo>
                  <a:lnTo>
                    <a:pt x="1074" y="52"/>
                  </a:lnTo>
                  <a:lnTo>
                    <a:pt x="1024" y="47"/>
                  </a:lnTo>
                  <a:lnTo>
                    <a:pt x="985" y="40"/>
                  </a:lnTo>
                  <a:lnTo>
                    <a:pt x="946" y="36"/>
                  </a:lnTo>
                  <a:lnTo>
                    <a:pt x="913" y="30"/>
                  </a:lnTo>
                  <a:lnTo>
                    <a:pt x="887" y="25"/>
                  </a:lnTo>
                  <a:lnTo>
                    <a:pt x="866" y="19"/>
                  </a:lnTo>
                  <a:lnTo>
                    <a:pt x="847" y="10"/>
                  </a:lnTo>
                  <a:lnTo>
                    <a:pt x="828" y="0"/>
                  </a:lnTo>
                  <a:lnTo>
                    <a:pt x="825" y="27"/>
                  </a:lnTo>
                  <a:lnTo>
                    <a:pt x="803" y="51"/>
                  </a:lnTo>
                  <a:lnTo>
                    <a:pt x="784" y="78"/>
                  </a:lnTo>
                  <a:lnTo>
                    <a:pt x="726" y="97"/>
                  </a:lnTo>
                  <a:lnTo>
                    <a:pt x="594" y="113"/>
                  </a:lnTo>
                  <a:lnTo>
                    <a:pt x="408" y="163"/>
                  </a:lnTo>
                  <a:lnTo>
                    <a:pt x="369" y="171"/>
                  </a:lnTo>
                  <a:lnTo>
                    <a:pt x="331" y="225"/>
                  </a:lnTo>
                  <a:lnTo>
                    <a:pt x="284" y="318"/>
                  </a:lnTo>
                  <a:lnTo>
                    <a:pt x="242" y="423"/>
                  </a:lnTo>
                  <a:lnTo>
                    <a:pt x="214" y="516"/>
                  </a:lnTo>
                  <a:lnTo>
                    <a:pt x="174" y="587"/>
                  </a:lnTo>
                  <a:lnTo>
                    <a:pt x="101" y="723"/>
                  </a:lnTo>
                  <a:lnTo>
                    <a:pt x="47" y="797"/>
                  </a:lnTo>
                  <a:lnTo>
                    <a:pt x="0" y="851"/>
                  </a:lnTo>
                  <a:close/>
                </a:path>
              </a:pathLst>
            </a:custGeom>
            <a:solidFill>
              <a:srgbClr val="114F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49" name="Freeform 57"/>
            <p:cNvSpPr>
              <a:spLocks/>
            </p:cNvSpPr>
            <p:nvPr/>
          </p:nvSpPr>
          <p:spPr bwMode="auto">
            <a:xfrm>
              <a:off x="1768" y="3023"/>
              <a:ext cx="109" cy="94"/>
            </a:xfrm>
            <a:custGeom>
              <a:avLst/>
              <a:gdLst/>
              <a:ahLst/>
              <a:cxnLst>
                <a:cxn ang="0">
                  <a:pos x="90" y="361"/>
                </a:cxn>
                <a:cxn ang="0">
                  <a:pos x="121" y="337"/>
                </a:cxn>
                <a:cxn ang="0">
                  <a:pos x="162" y="303"/>
                </a:cxn>
                <a:cxn ang="0">
                  <a:pos x="197" y="268"/>
                </a:cxn>
                <a:cxn ang="0">
                  <a:pos x="220" y="260"/>
                </a:cxn>
                <a:cxn ang="0">
                  <a:pos x="237" y="267"/>
                </a:cxn>
                <a:cxn ang="0">
                  <a:pos x="250" y="260"/>
                </a:cxn>
                <a:cxn ang="0">
                  <a:pos x="264" y="245"/>
                </a:cxn>
                <a:cxn ang="0">
                  <a:pos x="249" y="220"/>
                </a:cxn>
                <a:cxn ang="0">
                  <a:pos x="263" y="205"/>
                </a:cxn>
                <a:cxn ang="0">
                  <a:pos x="286" y="202"/>
                </a:cxn>
                <a:cxn ang="0">
                  <a:pos x="309" y="216"/>
                </a:cxn>
                <a:cxn ang="0">
                  <a:pos x="318" y="229"/>
                </a:cxn>
                <a:cxn ang="0">
                  <a:pos x="333" y="253"/>
                </a:cxn>
                <a:cxn ang="0">
                  <a:pos x="364" y="272"/>
                </a:cxn>
                <a:cxn ang="0">
                  <a:pos x="384" y="278"/>
                </a:cxn>
                <a:cxn ang="0">
                  <a:pos x="404" y="280"/>
                </a:cxn>
                <a:cxn ang="0">
                  <a:pos x="433" y="282"/>
                </a:cxn>
                <a:cxn ang="0">
                  <a:pos x="433" y="249"/>
                </a:cxn>
                <a:cxn ang="0">
                  <a:pos x="436" y="206"/>
                </a:cxn>
                <a:cxn ang="0">
                  <a:pos x="436" y="171"/>
                </a:cxn>
                <a:cxn ang="0">
                  <a:pos x="427" y="136"/>
                </a:cxn>
                <a:cxn ang="0">
                  <a:pos x="419" y="108"/>
                </a:cxn>
                <a:cxn ang="0">
                  <a:pos x="402" y="82"/>
                </a:cxn>
                <a:cxn ang="0">
                  <a:pos x="391" y="69"/>
                </a:cxn>
                <a:cxn ang="0">
                  <a:pos x="369" y="51"/>
                </a:cxn>
                <a:cxn ang="0">
                  <a:pos x="342" y="39"/>
                </a:cxn>
                <a:cxn ang="0">
                  <a:pos x="298" y="31"/>
                </a:cxn>
                <a:cxn ang="0">
                  <a:pos x="259" y="31"/>
                </a:cxn>
                <a:cxn ang="0">
                  <a:pos x="236" y="34"/>
                </a:cxn>
                <a:cxn ang="0">
                  <a:pos x="259" y="7"/>
                </a:cxn>
                <a:cxn ang="0">
                  <a:pos x="214" y="24"/>
                </a:cxn>
                <a:cxn ang="0">
                  <a:pos x="163" y="0"/>
                </a:cxn>
                <a:cxn ang="0">
                  <a:pos x="185" y="35"/>
                </a:cxn>
                <a:cxn ang="0">
                  <a:pos x="151" y="42"/>
                </a:cxn>
                <a:cxn ang="0">
                  <a:pos x="116" y="55"/>
                </a:cxn>
                <a:cxn ang="0">
                  <a:pos x="78" y="77"/>
                </a:cxn>
                <a:cxn ang="0">
                  <a:pos x="50" y="108"/>
                </a:cxn>
                <a:cxn ang="0">
                  <a:pos x="31" y="144"/>
                </a:cxn>
                <a:cxn ang="0">
                  <a:pos x="11" y="198"/>
                </a:cxn>
                <a:cxn ang="0">
                  <a:pos x="1" y="244"/>
                </a:cxn>
                <a:cxn ang="0">
                  <a:pos x="0" y="291"/>
                </a:cxn>
                <a:cxn ang="0">
                  <a:pos x="11" y="337"/>
                </a:cxn>
                <a:cxn ang="0">
                  <a:pos x="20" y="357"/>
                </a:cxn>
                <a:cxn ang="0">
                  <a:pos x="43" y="375"/>
                </a:cxn>
                <a:cxn ang="0">
                  <a:pos x="63" y="375"/>
                </a:cxn>
                <a:cxn ang="0">
                  <a:pos x="90" y="361"/>
                </a:cxn>
              </a:cxnLst>
              <a:rect l="0" t="0" r="r" b="b"/>
              <a:pathLst>
                <a:path w="436" h="375">
                  <a:moveTo>
                    <a:pt x="90" y="361"/>
                  </a:moveTo>
                  <a:lnTo>
                    <a:pt x="121" y="337"/>
                  </a:lnTo>
                  <a:lnTo>
                    <a:pt x="162" y="303"/>
                  </a:lnTo>
                  <a:lnTo>
                    <a:pt x="197" y="268"/>
                  </a:lnTo>
                  <a:lnTo>
                    <a:pt x="220" y="260"/>
                  </a:lnTo>
                  <a:lnTo>
                    <a:pt x="237" y="267"/>
                  </a:lnTo>
                  <a:lnTo>
                    <a:pt x="250" y="260"/>
                  </a:lnTo>
                  <a:lnTo>
                    <a:pt x="264" y="245"/>
                  </a:lnTo>
                  <a:lnTo>
                    <a:pt x="249" y="220"/>
                  </a:lnTo>
                  <a:lnTo>
                    <a:pt x="263" y="205"/>
                  </a:lnTo>
                  <a:lnTo>
                    <a:pt x="286" y="202"/>
                  </a:lnTo>
                  <a:lnTo>
                    <a:pt x="309" y="216"/>
                  </a:lnTo>
                  <a:lnTo>
                    <a:pt x="318" y="229"/>
                  </a:lnTo>
                  <a:lnTo>
                    <a:pt x="333" y="253"/>
                  </a:lnTo>
                  <a:lnTo>
                    <a:pt x="364" y="272"/>
                  </a:lnTo>
                  <a:lnTo>
                    <a:pt x="384" y="278"/>
                  </a:lnTo>
                  <a:lnTo>
                    <a:pt x="404" y="280"/>
                  </a:lnTo>
                  <a:lnTo>
                    <a:pt x="433" y="282"/>
                  </a:lnTo>
                  <a:lnTo>
                    <a:pt x="433" y="249"/>
                  </a:lnTo>
                  <a:lnTo>
                    <a:pt x="436" y="206"/>
                  </a:lnTo>
                  <a:lnTo>
                    <a:pt x="436" y="171"/>
                  </a:lnTo>
                  <a:lnTo>
                    <a:pt x="427" y="136"/>
                  </a:lnTo>
                  <a:lnTo>
                    <a:pt x="419" y="108"/>
                  </a:lnTo>
                  <a:lnTo>
                    <a:pt x="402" y="82"/>
                  </a:lnTo>
                  <a:lnTo>
                    <a:pt x="391" y="69"/>
                  </a:lnTo>
                  <a:lnTo>
                    <a:pt x="369" y="51"/>
                  </a:lnTo>
                  <a:lnTo>
                    <a:pt x="342" y="39"/>
                  </a:lnTo>
                  <a:lnTo>
                    <a:pt x="298" y="31"/>
                  </a:lnTo>
                  <a:lnTo>
                    <a:pt x="259" y="31"/>
                  </a:lnTo>
                  <a:lnTo>
                    <a:pt x="236" y="34"/>
                  </a:lnTo>
                  <a:lnTo>
                    <a:pt x="259" y="7"/>
                  </a:lnTo>
                  <a:lnTo>
                    <a:pt x="214" y="24"/>
                  </a:lnTo>
                  <a:lnTo>
                    <a:pt x="163" y="0"/>
                  </a:lnTo>
                  <a:lnTo>
                    <a:pt x="185" y="35"/>
                  </a:lnTo>
                  <a:lnTo>
                    <a:pt x="151" y="42"/>
                  </a:lnTo>
                  <a:lnTo>
                    <a:pt x="116" y="55"/>
                  </a:lnTo>
                  <a:lnTo>
                    <a:pt x="78" y="77"/>
                  </a:lnTo>
                  <a:lnTo>
                    <a:pt x="50" y="108"/>
                  </a:lnTo>
                  <a:lnTo>
                    <a:pt x="31" y="144"/>
                  </a:lnTo>
                  <a:lnTo>
                    <a:pt x="11" y="198"/>
                  </a:lnTo>
                  <a:lnTo>
                    <a:pt x="1" y="244"/>
                  </a:lnTo>
                  <a:lnTo>
                    <a:pt x="0" y="291"/>
                  </a:lnTo>
                  <a:lnTo>
                    <a:pt x="11" y="337"/>
                  </a:lnTo>
                  <a:lnTo>
                    <a:pt x="20" y="357"/>
                  </a:lnTo>
                  <a:lnTo>
                    <a:pt x="43" y="375"/>
                  </a:lnTo>
                  <a:lnTo>
                    <a:pt x="63" y="375"/>
                  </a:lnTo>
                  <a:lnTo>
                    <a:pt x="90" y="361"/>
                  </a:lnTo>
                  <a:close/>
                </a:path>
              </a:pathLst>
            </a:custGeom>
            <a:solidFill>
              <a:srgbClr val="7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0" name="Freeform 58"/>
            <p:cNvSpPr>
              <a:spLocks/>
            </p:cNvSpPr>
            <p:nvPr/>
          </p:nvSpPr>
          <p:spPr bwMode="auto">
            <a:xfrm flipH="1">
              <a:off x="2148" y="3473"/>
              <a:ext cx="25" cy="114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5" y="140"/>
                </a:cxn>
                <a:cxn ang="0">
                  <a:pos x="15" y="246"/>
                </a:cxn>
                <a:cxn ang="0">
                  <a:pos x="29" y="349"/>
                </a:cxn>
                <a:cxn ang="0">
                  <a:pos x="39" y="403"/>
                </a:cxn>
                <a:cxn ang="0">
                  <a:pos x="58" y="504"/>
                </a:cxn>
                <a:cxn ang="0">
                  <a:pos x="106" y="434"/>
                </a:cxn>
                <a:cxn ang="0">
                  <a:pos x="90" y="370"/>
                </a:cxn>
                <a:cxn ang="0">
                  <a:pos x="73" y="269"/>
                </a:cxn>
                <a:cxn ang="0">
                  <a:pos x="62" y="186"/>
                </a:cxn>
                <a:cxn ang="0">
                  <a:pos x="53" y="94"/>
                </a:cxn>
                <a:cxn ang="0">
                  <a:pos x="48" y="0"/>
                </a:cxn>
                <a:cxn ang="0">
                  <a:pos x="0" y="42"/>
                </a:cxn>
              </a:cxnLst>
              <a:rect l="0" t="0" r="r" b="b"/>
              <a:pathLst>
                <a:path w="106" h="504">
                  <a:moveTo>
                    <a:pt x="0" y="42"/>
                  </a:moveTo>
                  <a:lnTo>
                    <a:pt x="5" y="140"/>
                  </a:lnTo>
                  <a:lnTo>
                    <a:pt x="15" y="246"/>
                  </a:lnTo>
                  <a:lnTo>
                    <a:pt x="29" y="349"/>
                  </a:lnTo>
                  <a:lnTo>
                    <a:pt x="39" y="403"/>
                  </a:lnTo>
                  <a:lnTo>
                    <a:pt x="58" y="504"/>
                  </a:lnTo>
                  <a:lnTo>
                    <a:pt x="106" y="434"/>
                  </a:lnTo>
                  <a:lnTo>
                    <a:pt x="90" y="370"/>
                  </a:lnTo>
                  <a:lnTo>
                    <a:pt x="73" y="269"/>
                  </a:lnTo>
                  <a:lnTo>
                    <a:pt x="62" y="186"/>
                  </a:lnTo>
                  <a:lnTo>
                    <a:pt x="53" y="94"/>
                  </a:lnTo>
                  <a:lnTo>
                    <a:pt x="48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1" name="Rectangle 59"/>
            <p:cNvSpPr>
              <a:spLocks noChangeArrowheads="1"/>
            </p:cNvSpPr>
            <p:nvPr/>
          </p:nvSpPr>
          <p:spPr bwMode="auto">
            <a:xfrm flipH="1">
              <a:off x="2007" y="3572"/>
              <a:ext cx="168" cy="27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2" name="Freeform 60"/>
            <p:cNvSpPr>
              <a:spLocks/>
            </p:cNvSpPr>
            <p:nvPr/>
          </p:nvSpPr>
          <p:spPr bwMode="auto">
            <a:xfrm flipH="1">
              <a:off x="2006" y="3551"/>
              <a:ext cx="168" cy="21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131" y="0"/>
                </a:cxn>
                <a:cxn ang="0">
                  <a:pos x="668" y="0"/>
                </a:cxn>
                <a:cxn ang="0">
                  <a:pos x="708" y="98"/>
                </a:cxn>
                <a:cxn ang="0">
                  <a:pos x="0" y="97"/>
                </a:cxn>
              </a:cxnLst>
              <a:rect l="0" t="0" r="r" b="b"/>
              <a:pathLst>
                <a:path w="708" h="98">
                  <a:moveTo>
                    <a:pt x="0" y="97"/>
                  </a:moveTo>
                  <a:lnTo>
                    <a:pt x="131" y="0"/>
                  </a:lnTo>
                  <a:lnTo>
                    <a:pt x="668" y="0"/>
                  </a:lnTo>
                  <a:lnTo>
                    <a:pt x="708" y="9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3" name="Freeform 61"/>
            <p:cNvSpPr>
              <a:spLocks/>
            </p:cNvSpPr>
            <p:nvPr/>
          </p:nvSpPr>
          <p:spPr bwMode="auto">
            <a:xfrm flipH="1">
              <a:off x="2196" y="3425"/>
              <a:ext cx="12" cy="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12" y="97"/>
                </a:cxn>
                <a:cxn ang="0">
                  <a:pos x="51" y="90"/>
                </a:cxn>
                <a:cxn ang="0">
                  <a:pos x="38" y="0"/>
                </a:cxn>
              </a:cxnLst>
              <a:rect l="0" t="0" r="r" b="b"/>
              <a:pathLst>
                <a:path w="51" h="97">
                  <a:moveTo>
                    <a:pt x="38" y="0"/>
                  </a:moveTo>
                  <a:lnTo>
                    <a:pt x="0" y="8"/>
                  </a:lnTo>
                  <a:lnTo>
                    <a:pt x="12" y="97"/>
                  </a:lnTo>
                  <a:lnTo>
                    <a:pt x="51" y="9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4" name="Rectangle 62"/>
            <p:cNvSpPr>
              <a:spLocks noChangeArrowheads="1"/>
            </p:cNvSpPr>
            <p:nvPr/>
          </p:nvSpPr>
          <p:spPr bwMode="auto">
            <a:xfrm flipH="1">
              <a:off x="2087" y="3592"/>
              <a:ext cx="16" cy="9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5" name="Rectangle 63"/>
            <p:cNvSpPr>
              <a:spLocks noChangeArrowheads="1"/>
            </p:cNvSpPr>
            <p:nvPr/>
          </p:nvSpPr>
          <p:spPr bwMode="auto">
            <a:xfrm flipH="1">
              <a:off x="2078" y="3683"/>
              <a:ext cx="35" cy="2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6" name="Freeform 64"/>
            <p:cNvSpPr>
              <a:spLocks/>
            </p:cNvSpPr>
            <p:nvPr/>
          </p:nvSpPr>
          <p:spPr bwMode="auto">
            <a:xfrm flipH="1">
              <a:off x="2095" y="3699"/>
              <a:ext cx="107" cy="42"/>
            </a:xfrm>
            <a:custGeom>
              <a:avLst/>
              <a:gdLst/>
              <a:ahLst/>
              <a:cxnLst>
                <a:cxn ang="0">
                  <a:pos x="387" y="0"/>
                </a:cxn>
                <a:cxn ang="0">
                  <a:pos x="332" y="11"/>
                </a:cxn>
                <a:cxn ang="0">
                  <a:pos x="286" y="24"/>
                </a:cxn>
                <a:cxn ang="0">
                  <a:pos x="241" y="40"/>
                </a:cxn>
                <a:cxn ang="0">
                  <a:pos x="206" y="59"/>
                </a:cxn>
                <a:cxn ang="0">
                  <a:pos x="179" y="77"/>
                </a:cxn>
                <a:cxn ang="0">
                  <a:pos x="160" y="90"/>
                </a:cxn>
                <a:cxn ang="0">
                  <a:pos x="142" y="104"/>
                </a:cxn>
                <a:cxn ang="0">
                  <a:pos x="122" y="119"/>
                </a:cxn>
                <a:cxn ang="0">
                  <a:pos x="103" y="131"/>
                </a:cxn>
                <a:cxn ang="0">
                  <a:pos x="79" y="139"/>
                </a:cxn>
                <a:cxn ang="0">
                  <a:pos x="56" y="142"/>
                </a:cxn>
                <a:cxn ang="0">
                  <a:pos x="35" y="142"/>
                </a:cxn>
                <a:cxn ang="0">
                  <a:pos x="0" y="142"/>
                </a:cxn>
                <a:cxn ang="0">
                  <a:pos x="0" y="188"/>
                </a:cxn>
                <a:cxn ang="0">
                  <a:pos x="263" y="188"/>
                </a:cxn>
                <a:cxn ang="0">
                  <a:pos x="272" y="164"/>
                </a:cxn>
                <a:cxn ang="0">
                  <a:pos x="280" y="148"/>
                </a:cxn>
                <a:cxn ang="0">
                  <a:pos x="286" y="133"/>
                </a:cxn>
                <a:cxn ang="0">
                  <a:pos x="297" y="119"/>
                </a:cxn>
                <a:cxn ang="0">
                  <a:pos x="310" y="102"/>
                </a:cxn>
                <a:cxn ang="0">
                  <a:pos x="327" y="90"/>
                </a:cxn>
                <a:cxn ang="0">
                  <a:pos x="341" y="78"/>
                </a:cxn>
                <a:cxn ang="0">
                  <a:pos x="363" y="67"/>
                </a:cxn>
                <a:cxn ang="0">
                  <a:pos x="385" y="62"/>
                </a:cxn>
                <a:cxn ang="0">
                  <a:pos x="413" y="53"/>
                </a:cxn>
                <a:cxn ang="0">
                  <a:pos x="435" y="52"/>
                </a:cxn>
                <a:cxn ang="0">
                  <a:pos x="452" y="52"/>
                </a:cxn>
                <a:cxn ang="0">
                  <a:pos x="452" y="0"/>
                </a:cxn>
                <a:cxn ang="0">
                  <a:pos x="430" y="0"/>
                </a:cxn>
                <a:cxn ang="0">
                  <a:pos x="387" y="0"/>
                </a:cxn>
              </a:cxnLst>
              <a:rect l="0" t="0" r="r" b="b"/>
              <a:pathLst>
                <a:path w="452" h="188">
                  <a:moveTo>
                    <a:pt x="387" y="0"/>
                  </a:moveTo>
                  <a:lnTo>
                    <a:pt x="332" y="11"/>
                  </a:lnTo>
                  <a:lnTo>
                    <a:pt x="286" y="24"/>
                  </a:lnTo>
                  <a:lnTo>
                    <a:pt x="241" y="40"/>
                  </a:lnTo>
                  <a:lnTo>
                    <a:pt x="206" y="59"/>
                  </a:lnTo>
                  <a:lnTo>
                    <a:pt x="179" y="77"/>
                  </a:lnTo>
                  <a:lnTo>
                    <a:pt x="160" y="90"/>
                  </a:lnTo>
                  <a:lnTo>
                    <a:pt x="142" y="104"/>
                  </a:lnTo>
                  <a:lnTo>
                    <a:pt x="122" y="119"/>
                  </a:lnTo>
                  <a:lnTo>
                    <a:pt x="103" y="131"/>
                  </a:lnTo>
                  <a:lnTo>
                    <a:pt x="79" y="139"/>
                  </a:lnTo>
                  <a:lnTo>
                    <a:pt x="56" y="142"/>
                  </a:lnTo>
                  <a:lnTo>
                    <a:pt x="35" y="142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263" y="188"/>
                  </a:lnTo>
                  <a:lnTo>
                    <a:pt x="272" y="164"/>
                  </a:lnTo>
                  <a:lnTo>
                    <a:pt x="280" y="148"/>
                  </a:lnTo>
                  <a:lnTo>
                    <a:pt x="286" y="133"/>
                  </a:lnTo>
                  <a:lnTo>
                    <a:pt x="297" y="119"/>
                  </a:lnTo>
                  <a:lnTo>
                    <a:pt x="310" y="102"/>
                  </a:lnTo>
                  <a:lnTo>
                    <a:pt x="327" y="90"/>
                  </a:lnTo>
                  <a:lnTo>
                    <a:pt x="341" y="78"/>
                  </a:lnTo>
                  <a:lnTo>
                    <a:pt x="363" y="67"/>
                  </a:lnTo>
                  <a:lnTo>
                    <a:pt x="385" y="62"/>
                  </a:lnTo>
                  <a:lnTo>
                    <a:pt x="413" y="53"/>
                  </a:lnTo>
                  <a:lnTo>
                    <a:pt x="435" y="52"/>
                  </a:lnTo>
                  <a:lnTo>
                    <a:pt x="452" y="52"/>
                  </a:lnTo>
                  <a:lnTo>
                    <a:pt x="452" y="0"/>
                  </a:lnTo>
                  <a:lnTo>
                    <a:pt x="430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7" name="Freeform 65"/>
            <p:cNvSpPr>
              <a:spLocks/>
            </p:cNvSpPr>
            <p:nvPr/>
          </p:nvSpPr>
          <p:spPr bwMode="auto">
            <a:xfrm flipH="1">
              <a:off x="1988" y="3699"/>
              <a:ext cx="107" cy="42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119" y="11"/>
                </a:cxn>
                <a:cxn ang="0">
                  <a:pos x="167" y="24"/>
                </a:cxn>
                <a:cxn ang="0">
                  <a:pos x="212" y="40"/>
                </a:cxn>
                <a:cxn ang="0">
                  <a:pos x="247" y="59"/>
                </a:cxn>
                <a:cxn ang="0">
                  <a:pos x="274" y="77"/>
                </a:cxn>
                <a:cxn ang="0">
                  <a:pos x="292" y="90"/>
                </a:cxn>
                <a:cxn ang="0">
                  <a:pos x="309" y="104"/>
                </a:cxn>
                <a:cxn ang="0">
                  <a:pos x="330" y="119"/>
                </a:cxn>
                <a:cxn ang="0">
                  <a:pos x="350" y="131"/>
                </a:cxn>
                <a:cxn ang="0">
                  <a:pos x="374" y="139"/>
                </a:cxn>
                <a:cxn ang="0">
                  <a:pos x="396" y="142"/>
                </a:cxn>
                <a:cxn ang="0">
                  <a:pos x="418" y="142"/>
                </a:cxn>
                <a:cxn ang="0">
                  <a:pos x="453" y="142"/>
                </a:cxn>
                <a:cxn ang="0">
                  <a:pos x="453" y="188"/>
                </a:cxn>
                <a:cxn ang="0">
                  <a:pos x="189" y="188"/>
                </a:cxn>
                <a:cxn ang="0">
                  <a:pos x="181" y="164"/>
                </a:cxn>
                <a:cxn ang="0">
                  <a:pos x="172" y="148"/>
                </a:cxn>
                <a:cxn ang="0">
                  <a:pos x="167" y="133"/>
                </a:cxn>
                <a:cxn ang="0">
                  <a:pos x="155" y="119"/>
                </a:cxn>
                <a:cxn ang="0">
                  <a:pos x="143" y="102"/>
                </a:cxn>
                <a:cxn ang="0">
                  <a:pos x="126" y="90"/>
                </a:cxn>
                <a:cxn ang="0">
                  <a:pos x="112" y="78"/>
                </a:cxn>
                <a:cxn ang="0">
                  <a:pos x="89" y="67"/>
                </a:cxn>
                <a:cxn ang="0">
                  <a:pos x="69" y="62"/>
                </a:cxn>
                <a:cxn ang="0">
                  <a:pos x="41" y="53"/>
                </a:cxn>
                <a:cxn ang="0">
                  <a:pos x="19" y="52"/>
                </a:cxn>
                <a:cxn ang="0">
                  <a:pos x="0" y="52"/>
                </a:cxn>
                <a:cxn ang="0">
                  <a:pos x="0" y="0"/>
                </a:cxn>
                <a:cxn ang="0">
                  <a:pos x="24" y="0"/>
                </a:cxn>
                <a:cxn ang="0">
                  <a:pos x="67" y="0"/>
                </a:cxn>
              </a:cxnLst>
              <a:rect l="0" t="0" r="r" b="b"/>
              <a:pathLst>
                <a:path w="453" h="188">
                  <a:moveTo>
                    <a:pt x="67" y="0"/>
                  </a:moveTo>
                  <a:lnTo>
                    <a:pt x="119" y="11"/>
                  </a:lnTo>
                  <a:lnTo>
                    <a:pt x="167" y="24"/>
                  </a:lnTo>
                  <a:lnTo>
                    <a:pt x="212" y="40"/>
                  </a:lnTo>
                  <a:lnTo>
                    <a:pt x="247" y="59"/>
                  </a:lnTo>
                  <a:lnTo>
                    <a:pt x="274" y="77"/>
                  </a:lnTo>
                  <a:lnTo>
                    <a:pt x="292" y="90"/>
                  </a:lnTo>
                  <a:lnTo>
                    <a:pt x="309" y="104"/>
                  </a:lnTo>
                  <a:lnTo>
                    <a:pt x="330" y="119"/>
                  </a:lnTo>
                  <a:lnTo>
                    <a:pt x="350" y="131"/>
                  </a:lnTo>
                  <a:lnTo>
                    <a:pt x="374" y="139"/>
                  </a:lnTo>
                  <a:lnTo>
                    <a:pt x="396" y="142"/>
                  </a:lnTo>
                  <a:lnTo>
                    <a:pt x="418" y="142"/>
                  </a:lnTo>
                  <a:lnTo>
                    <a:pt x="453" y="142"/>
                  </a:lnTo>
                  <a:lnTo>
                    <a:pt x="453" y="188"/>
                  </a:lnTo>
                  <a:lnTo>
                    <a:pt x="189" y="188"/>
                  </a:lnTo>
                  <a:lnTo>
                    <a:pt x="181" y="164"/>
                  </a:lnTo>
                  <a:lnTo>
                    <a:pt x="172" y="148"/>
                  </a:lnTo>
                  <a:lnTo>
                    <a:pt x="167" y="133"/>
                  </a:lnTo>
                  <a:lnTo>
                    <a:pt x="155" y="119"/>
                  </a:lnTo>
                  <a:lnTo>
                    <a:pt x="143" y="102"/>
                  </a:lnTo>
                  <a:lnTo>
                    <a:pt x="126" y="90"/>
                  </a:lnTo>
                  <a:lnTo>
                    <a:pt x="112" y="78"/>
                  </a:lnTo>
                  <a:lnTo>
                    <a:pt x="89" y="67"/>
                  </a:lnTo>
                  <a:lnTo>
                    <a:pt x="69" y="62"/>
                  </a:lnTo>
                  <a:lnTo>
                    <a:pt x="41" y="53"/>
                  </a:lnTo>
                  <a:lnTo>
                    <a:pt x="19" y="52"/>
                  </a:lnTo>
                  <a:lnTo>
                    <a:pt x="0" y="52"/>
                  </a:lnTo>
                  <a:lnTo>
                    <a:pt x="0" y="0"/>
                  </a:lnTo>
                  <a:lnTo>
                    <a:pt x="2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8" name="Freeform 66"/>
            <p:cNvSpPr>
              <a:spLocks/>
            </p:cNvSpPr>
            <p:nvPr/>
          </p:nvSpPr>
          <p:spPr bwMode="auto">
            <a:xfrm flipH="1">
              <a:off x="2132" y="3392"/>
              <a:ext cx="50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6" y="41"/>
                </a:cxn>
                <a:cxn ang="0">
                  <a:pos x="156" y="51"/>
                </a:cxn>
                <a:cxn ang="0">
                  <a:pos x="183" y="79"/>
                </a:cxn>
                <a:cxn ang="0">
                  <a:pos x="187" y="97"/>
                </a:cxn>
                <a:cxn ang="0">
                  <a:pos x="190" y="135"/>
                </a:cxn>
                <a:cxn ang="0">
                  <a:pos x="194" y="199"/>
                </a:cxn>
                <a:cxn ang="0">
                  <a:pos x="204" y="295"/>
                </a:cxn>
                <a:cxn ang="0">
                  <a:pos x="208" y="326"/>
                </a:cxn>
                <a:cxn ang="0">
                  <a:pos x="211" y="355"/>
                </a:cxn>
                <a:cxn ang="0">
                  <a:pos x="207" y="376"/>
                </a:cxn>
                <a:cxn ang="0">
                  <a:pos x="199" y="395"/>
                </a:cxn>
                <a:cxn ang="0">
                  <a:pos x="187" y="402"/>
                </a:cxn>
                <a:cxn ang="0">
                  <a:pos x="170" y="409"/>
                </a:cxn>
                <a:cxn ang="0">
                  <a:pos x="34" y="444"/>
                </a:cxn>
                <a:cxn ang="0">
                  <a:pos x="0" y="0"/>
                </a:cxn>
              </a:cxnLst>
              <a:rect l="0" t="0" r="r" b="b"/>
              <a:pathLst>
                <a:path w="211" h="444">
                  <a:moveTo>
                    <a:pt x="0" y="0"/>
                  </a:moveTo>
                  <a:lnTo>
                    <a:pt x="136" y="41"/>
                  </a:lnTo>
                  <a:lnTo>
                    <a:pt x="156" y="51"/>
                  </a:lnTo>
                  <a:lnTo>
                    <a:pt x="183" y="79"/>
                  </a:lnTo>
                  <a:lnTo>
                    <a:pt x="187" y="97"/>
                  </a:lnTo>
                  <a:lnTo>
                    <a:pt x="190" y="135"/>
                  </a:lnTo>
                  <a:lnTo>
                    <a:pt x="194" y="199"/>
                  </a:lnTo>
                  <a:lnTo>
                    <a:pt x="204" y="295"/>
                  </a:lnTo>
                  <a:lnTo>
                    <a:pt x="208" y="326"/>
                  </a:lnTo>
                  <a:lnTo>
                    <a:pt x="211" y="355"/>
                  </a:lnTo>
                  <a:lnTo>
                    <a:pt x="207" y="376"/>
                  </a:lnTo>
                  <a:lnTo>
                    <a:pt x="199" y="395"/>
                  </a:lnTo>
                  <a:lnTo>
                    <a:pt x="187" y="402"/>
                  </a:lnTo>
                  <a:lnTo>
                    <a:pt x="170" y="409"/>
                  </a:lnTo>
                  <a:lnTo>
                    <a:pt x="34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59" name="Freeform 67"/>
            <p:cNvSpPr>
              <a:spLocks/>
            </p:cNvSpPr>
            <p:nvPr/>
          </p:nvSpPr>
          <p:spPr bwMode="auto">
            <a:xfrm flipH="1">
              <a:off x="2163" y="3392"/>
              <a:ext cx="39" cy="102"/>
            </a:xfrm>
            <a:custGeom>
              <a:avLst/>
              <a:gdLst/>
              <a:ahLst/>
              <a:cxnLst>
                <a:cxn ang="0">
                  <a:pos x="7" y="23"/>
                </a:cxn>
                <a:cxn ang="0">
                  <a:pos x="23" y="9"/>
                </a:cxn>
                <a:cxn ang="0">
                  <a:pos x="48" y="0"/>
                </a:cxn>
                <a:cxn ang="0">
                  <a:pos x="82" y="0"/>
                </a:cxn>
                <a:cxn ang="0">
                  <a:pos x="104" y="7"/>
                </a:cxn>
                <a:cxn ang="0">
                  <a:pos x="116" y="28"/>
                </a:cxn>
                <a:cxn ang="0">
                  <a:pos x="123" y="79"/>
                </a:cxn>
                <a:cxn ang="0">
                  <a:pos x="140" y="189"/>
                </a:cxn>
                <a:cxn ang="0">
                  <a:pos x="152" y="279"/>
                </a:cxn>
                <a:cxn ang="0">
                  <a:pos x="161" y="355"/>
                </a:cxn>
                <a:cxn ang="0">
                  <a:pos x="166" y="406"/>
                </a:cxn>
                <a:cxn ang="0">
                  <a:pos x="161" y="420"/>
                </a:cxn>
                <a:cxn ang="0">
                  <a:pos x="144" y="436"/>
                </a:cxn>
                <a:cxn ang="0">
                  <a:pos x="112" y="447"/>
                </a:cxn>
                <a:cxn ang="0">
                  <a:pos x="85" y="451"/>
                </a:cxn>
                <a:cxn ang="0">
                  <a:pos x="69" y="447"/>
                </a:cxn>
                <a:cxn ang="0">
                  <a:pos x="57" y="434"/>
                </a:cxn>
                <a:cxn ang="0">
                  <a:pos x="40" y="358"/>
                </a:cxn>
                <a:cxn ang="0">
                  <a:pos x="30" y="286"/>
                </a:cxn>
                <a:cxn ang="0">
                  <a:pos x="10" y="171"/>
                </a:cxn>
                <a:cxn ang="0">
                  <a:pos x="0" y="76"/>
                </a:cxn>
                <a:cxn ang="0">
                  <a:pos x="0" y="51"/>
                </a:cxn>
                <a:cxn ang="0">
                  <a:pos x="7" y="23"/>
                </a:cxn>
              </a:cxnLst>
              <a:rect l="0" t="0" r="r" b="b"/>
              <a:pathLst>
                <a:path w="166" h="451">
                  <a:moveTo>
                    <a:pt x="7" y="23"/>
                  </a:moveTo>
                  <a:lnTo>
                    <a:pt x="23" y="9"/>
                  </a:lnTo>
                  <a:lnTo>
                    <a:pt x="48" y="0"/>
                  </a:lnTo>
                  <a:lnTo>
                    <a:pt x="82" y="0"/>
                  </a:lnTo>
                  <a:lnTo>
                    <a:pt x="104" y="7"/>
                  </a:lnTo>
                  <a:lnTo>
                    <a:pt x="116" y="28"/>
                  </a:lnTo>
                  <a:lnTo>
                    <a:pt x="123" y="79"/>
                  </a:lnTo>
                  <a:lnTo>
                    <a:pt x="140" y="189"/>
                  </a:lnTo>
                  <a:lnTo>
                    <a:pt x="152" y="279"/>
                  </a:lnTo>
                  <a:lnTo>
                    <a:pt x="161" y="355"/>
                  </a:lnTo>
                  <a:lnTo>
                    <a:pt x="166" y="406"/>
                  </a:lnTo>
                  <a:lnTo>
                    <a:pt x="161" y="420"/>
                  </a:lnTo>
                  <a:lnTo>
                    <a:pt x="144" y="436"/>
                  </a:lnTo>
                  <a:lnTo>
                    <a:pt x="112" y="447"/>
                  </a:lnTo>
                  <a:lnTo>
                    <a:pt x="85" y="451"/>
                  </a:lnTo>
                  <a:lnTo>
                    <a:pt x="69" y="447"/>
                  </a:lnTo>
                  <a:lnTo>
                    <a:pt x="57" y="434"/>
                  </a:lnTo>
                  <a:lnTo>
                    <a:pt x="40" y="358"/>
                  </a:lnTo>
                  <a:lnTo>
                    <a:pt x="30" y="286"/>
                  </a:lnTo>
                  <a:lnTo>
                    <a:pt x="10" y="171"/>
                  </a:lnTo>
                  <a:lnTo>
                    <a:pt x="0" y="76"/>
                  </a:lnTo>
                  <a:lnTo>
                    <a:pt x="0" y="51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0" name="Freeform 68"/>
            <p:cNvSpPr>
              <a:spLocks/>
            </p:cNvSpPr>
            <p:nvPr/>
          </p:nvSpPr>
          <p:spPr bwMode="auto">
            <a:xfrm flipH="1">
              <a:off x="1934" y="3288"/>
              <a:ext cx="115" cy="110"/>
            </a:xfrm>
            <a:custGeom>
              <a:avLst/>
              <a:gdLst/>
              <a:ahLst/>
              <a:cxnLst>
                <a:cxn ang="0">
                  <a:pos x="0" y="374"/>
                </a:cxn>
                <a:cxn ang="0">
                  <a:pos x="330" y="487"/>
                </a:cxn>
                <a:cxn ang="0">
                  <a:pos x="488" y="110"/>
                </a:cxn>
                <a:cxn ang="0">
                  <a:pos x="160" y="0"/>
                </a:cxn>
                <a:cxn ang="0">
                  <a:pos x="0" y="374"/>
                </a:cxn>
              </a:cxnLst>
              <a:rect l="0" t="0" r="r" b="b"/>
              <a:pathLst>
                <a:path w="488" h="487">
                  <a:moveTo>
                    <a:pt x="0" y="374"/>
                  </a:moveTo>
                  <a:lnTo>
                    <a:pt x="330" y="487"/>
                  </a:lnTo>
                  <a:lnTo>
                    <a:pt x="488" y="110"/>
                  </a:lnTo>
                  <a:lnTo>
                    <a:pt x="160" y="0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1" name="Freeform 69"/>
            <p:cNvSpPr>
              <a:spLocks/>
            </p:cNvSpPr>
            <p:nvPr/>
          </p:nvSpPr>
          <p:spPr bwMode="auto">
            <a:xfrm flipH="1">
              <a:off x="1935" y="3274"/>
              <a:ext cx="57" cy="39"/>
            </a:xfrm>
            <a:custGeom>
              <a:avLst/>
              <a:gdLst/>
              <a:ahLst/>
              <a:cxnLst>
                <a:cxn ang="0">
                  <a:pos x="242" y="171"/>
                </a:cxn>
                <a:cxn ang="0">
                  <a:pos x="38" y="0"/>
                </a:cxn>
                <a:cxn ang="0">
                  <a:pos x="0" y="91"/>
                </a:cxn>
                <a:cxn ang="0">
                  <a:pos x="242" y="171"/>
                </a:cxn>
              </a:cxnLst>
              <a:rect l="0" t="0" r="r" b="b"/>
              <a:pathLst>
                <a:path w="242" h="171">
                  <a:moveTo>
                    <a:pt x="242" y="171"/>
                  </a:moveTo>
                  <a:lnTo>
                    <a:pt x="38" y="0"/>
                  </a:lnTo>
                  <a:lnTo>
                    <a:pt x="0" y="91"/>
                  </a:lnTo>
                  <a:lnTo>
                    <a:pt x="242" y="171"/>
                  </a:lnTo>
                  <a:close/>
                </a:path>
              </a:pathLst>
            </a:custGeom>
            <a:solidFill>
              <a:srgbClr val="3F5F00"/>
            </a:solidFill>
            <a:ln w="6350">
              <a:solidFill>
                <a:srgbClr val="3F5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2" name="Freeform 70"/>
            <p:cNvSpPr>
              <a:spLocks/>
            </p:cNvSpPr>
            <p:nvPr/>
          </p:nvSpPr>
          <p:spPr bwMode="auto">
            <a:xfrm flipH="1">
              <a:off x="1919" y="3515"/>
              <a:ext cx="155" cy="226"/>
            </a:xfrm>
            <a:custGeom>
              <a:avLst/>
              <a:gdLst/>
              <a:ahLst/>
              <a:cxnLst>
                <a:cxn ang="0">
                  <a:pos x="602" y="0"/>
                </a:cxn>
                <a:cxn ang="0">
                  <a:pos x="638" y="48"/>
                </a:cxn>
                <a:cxn ang="0">
                  <a:pos x="649" y="114"/>
                </a:cxn>
                <a:cxn ang="0">
                  <a:pos x="628" y="188"/>
                </a:cxn>
                <a:cxn ang="0">
                  <a:pos x="585" y="273"/>
                </a:cxn>
                <a:cxn ang="0">
                  <a:pos x="522" y="375"/>
                </a:cxn>
                <a:cxn ang="0">
                  <a:pos x="413" y="477"/>
                </a:cxn>
                <a:cxn ang="0">
                  <a:pos x="330" y="538"/>
                </a:cxn>
                <a:cxn ang="0">
                  <a:pos x="229" y="604"/>
                </a:cxn>
                <a:cxn ang="0">
                  <a:pos x="192" y="637"/>
                </a:cxn>
                <a:cxn ang="0">
                  <a:pos x="169" y="666"/>
                </a:cxn>
                <a:cxn ang="0">
                  <a:pos x="165" y="695"/>
                </a:cxn>
                <a:cxn ang="0">
                  <a:pos x="165" y="733"/>
                </a:cxn>
                <a:cxn ang="0">
                  <a:pos x="177" y="786"/>
                </a:cxn>
                <a:cxn ang="0">
                  <a:pos x="198" y="826"/>
                </a:cxn>
                <a:cxn ang="0">
                  <a:pos x="222" y="882"/>
                </a:cxn>
                <a:cxn ang="0">
                  <a:pos x="233" y="919"/>
                </a:cxn>
                <a:cxn ang="0">
                  <a:pos x="232" y="944"/>
                </a:cxn>
                <a:cxn ang="0">
                  <a:pos x="215" y="985"/>
                </a:cxn>
                <a:cxn ang="0">
                  <a:pos x="179" y="998"/>
                </a:cxn>
                <a:cxn ang="0">
                  <a:pos x="144" y="989"/>
                </a:cxn>
                <a:cxn ang="0">
                  <a:pos x="124" y="965"/>
                </a:cxn>
                <a:cxn ang="0">
                  <a:pos x="89" y="898"/>
                </a:cxn>
                <a:cxn ang="0">
                  <a:pos x="85" y="817"/>
                </a:cxn>
                <a:cxn ang="0">
                  <a:pos x="75" y="788"/>
                </a:cxn>
                <a:cxn ang="0">
                  <a:pos x="43" y="789"/>
                </a:cxn>
                <a:cxn ang="0">
                  <a:pos x="2" y="702"/>
                </a:cxn>
                <a:cxn ang="0">
                  <a:pos x="0" y="678"/>
                </a:cxn>
                <a:cxn ang="0">
                  <a:pos x="12" y="654"/>
                </a:cxn>
                <a:cxn ang="0">
                  <a:pos x="43" y="623"/>
                </a:cxn>
                <a:cxn ang="0">
                  <a:pos x="78" y="600"/>
                </a:cxn>
                <a:cxn ang="0">
                  <a:pos x="127" y="565"/>
                </a:cxn>
                <a:cxn ang="0">
                  <a:pos x="182" y="503"/>
                </a:cxn>
                <a:cxn ang="0">
                  <a:pos x="243" y="449"/>
                </a:cxn>
                <a:cxn ang="0">
                  <a:pos x="340" y="325"/>
                </a:cxn>
                <a:cxn ang="0">
                  <a:pos x="602" y="0"/>
                </a:cxn>
              </a:cxnLst>
              <a:rect l="0" t="0" r="r" b="b"/>
              <a:pathLst>
                <a:path w="649" h="998">
                  <a:moveTo>
                    <a:pt x="602" y="0"/>
                  </a:moveTo>
                  <a:lnTo>
                    <a:pt x="638" y="48"/>
                  </a:lnTo>
                  <a:lnTo>
                    <a:pt x="649" y="114"/>
                  </a:lnTo>
                  <a:lnTo>
                    <a:pt x="628" y="188"/>
                  </a:lnTo>
                  <a:lnTo>
                    <a:pt x="585" y="273"/>
                  </a:lnTo>
                  <a:lnTo>
                    <a:pt x="522" y="375"/>
                  </a:lnTo>
                  <a:lnTo>
                    <a:pt x="413" y="477"/>
                  </a:lnTo>
                  <a:lnTo>
                    <a:pt x="330" y="538"/>
                  </a:lnTo>
                  <a:lnTo>
                    <a:pt x="229" y="604"/>
                  </a:lnTo>
                  <a:lnTo>
                    <a:pt x="192" y="637"/>
                  </a:lnTo>
                  <a:lnTo>
                    <a:pt x="169" y="666"/>
                  </a:lnTo>
                  <a:lnTo>
                    <a:pt x="165" y="695"/>
                  </a:lnTo>
                  <a:lnTo>
                    <a:pt x="165" y="733"/>
                  </a:lnTo>
                  <a:lnTo>
                    <a:pt x="177" y="786"/>
                  </a:lnTo>
                  <a:lnTo>
                    <a:pt x="198" y="826"/>
                  </a:lnTo>
                  <a:lnTo>
                    <a:pt x="222" y="882"/>
                  </a:lnTo>
                  <a:lnTo>
                    <a:pt x="233" y="919"/>
                  </a:lnTo>
                  <a:lnTo>
                    <a:pt x="232" y="944"/>
                  </a:lnTo>
                  <a:lnTo>
                    <a:pt x="215" y="985"/>
                  </a:lnTo>
                  <a:lnTo>
                    <a:pt x="179" y="998"/>
                  </a:lnTo>
                  <a:lnTo>
                    <a:pt x="144" y="989"/>
                  </a:lnTo>
                  <a:lnTo>
                    <a:pt x="124" y="965"/>
                  </a:lnTo>
                  <a:lnTo>
                    <a:pt x="89" y="898"/>
                  </a:lnTo>
                  <a:lnTo>
                    <a:pt x="85" y="817"/>
                  </a:lnTo>
                  <a:lnTo>
                    <a:pt x="75" y="788"/>
                  </a:lnTo>
                  <a:lnTo>
                    <a:pt x="43" y="789"/>
                  </a:lnTo>
                  <a:lnTo>
                    <a:pt x="2" y="702"/>
                  </a:lnTo>
                  <a:lnTo>
                    <a:pt x="0" y="678"/>
                  </a:lnTo>
                  <a:lnTo>
                    <a:pt x="12" y="654"/>
                  </a:lnTo>
                  <a:lnTo>
                    <a:pt x="43" y="623"/>
                  </a:lnTo>
                  <a:lnTo>
                    <a:pt x="78" y="600"/>
                  </a:lnTo>
                  <a:lnTo>
                    <a:pt x="127" y="565"/>
                  </a:lnTo>
                  <a:lnTo>
                    <a:pt x="182" y="503"/>
                  </a:lnTo>
                  <a:lnTo>
                    <a:pt x="243" y="449"/>
                  </a:lnTo>
                  <a:lnTo>
                    <a:pt x="340" y="325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3" name="Freeform 71"/>
            <p:cNvSpPr>
              <a:spLocks/>
            </p:cNvSpPr>
            <p:nvPr/>
          </p:nvSpPr>
          <p:spPr bwMode="auto">
            <a:xfrm flipH="1">
              <a:off x="1848" y="3535"/>
              <a:ext cx="169" cy="207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231" y="201"/>
                </a:cxn>
                <a:cxn ang="0">
                  <a:pos x="341" y="458"/>
                </a:cxn>
                <a:cxn ang="0">
                  <a:pos x="387" y="598"/>
                </a:cxn>
                <a:cxn ang="0">
                  <a:pos x="437" y="688"/>
                </a:cxn>
                <a:cxn ang="0">
                  <a:pos x="479" y="750"/>
                </a:cxn>
                <a:cxn ang="0">
                  <a:pos x="507" y="782"/>
                </a:cxn>
                <a:cxn ang="0">
                  <a:pos x="562" y="824"/>
                </a:cxn>
                <a:cxn ang="0">
                  <a:pos x="602" y="839"/>
                </a:cxn>
                <a:cxn ang="0">
                  <a:pos x="659" y="848"/>
                </a:cxn>
                <a:cxn ang="0">
                  <a:pos x="703" y="848"/>
                </a:cxn>
                <a:cxn ang="0">
                  <a:pos x="711" y="874"/>
                </a:cxn>
                <a:cxn ang="0">
                  <a:pos x="704" y="896"/>
                </a:cxn>
                <a:cxn ang="0">
                  <a:pos x="666" y="910"/>
                </a:cxn>
                <a:cxn ang="0">
                  <a:pos x="602" y="916"/>
                </a:cxn>
                <a:cxn ang="0">
                  <a:pos x="527" y="912"/>
                </a:cxn>
                <a:cxn ang="0">
                  <a:pos x="492" y="894"/>
                </a:cxn>
                <a:cxn ang="0">
                  <a:pos x="456" y="886"/>
                </a:cxn>
                <a:cxn ang="0">
                  <a:pos x="446" y="910"/>
                </a:cxn>
                <a:cxn ang="0">
                  <a:pos x="368" y="909"/>
                </a:cxn>
                <a:cxn ang="0">
                  <a:pos x="368" y="886"/>
                </a:cxn>
                <a:cxn ang="0">
                  <a:pos x="380" y="836"/>
                </a:cxn>
                <a:cxn ang="0">
                  <a:pos x="380" y="799"/>
                </a:cxn>
                <a:cxn ang="0">
                  <a:pos x="365" y="758"/>
                </a:cxn>
                <a:cxn ang="0">
                  <a:pos x="352" y="737"/>
                </a:cxn>
                <a:cxn ang="0">
                  <a:pos x="310" y="692"/>
                </a:cxn>
                <a:cxn ang="0">
                  <a:pos x="282" y="660"/>
                </a:cxn>
                <a:cxn ang="0">
                  <a:pos x="235" y="614"/>
                </a:cxn>
                <a:cxn ang="0">
                  <a:pos x="156" y="523"/>
                </a:cxn>
                <a:cxn ang="0">
                  <a:pos x="108" y="449"/>
                </a:cxn>
                <a:cxn ang="0">
                  <a:pos x="66" y="369"/>
                </a:cxn>
                <a:cxn ang="0">
                  <a:pos x="35" y="292"/>
                </a:cxn>
                <a:cxn ang="0">
                  <a:pos x="18" y="221"/>
                </a:cxn>
                <a:cxn ang="0">
                  <a:pos x="7" y="144"/>
                </a:cxn>
                <a:cxn ang="0">
                  <a:pos x="0" y="52"/>
                </a:cxn>
                <a:cxn ang="0">
                  <a:pos x="145" y="0"/>
                </a:cxn>
              </a:cxnLst>
              <a:rect l="0" t="0" r="r" b="b"/>
              <a:pathLst>
                <a:path w="711" h="916">
                  <a:moveTo>
                    <a:pt x="145" y="0"/>
                  </a:moveTo>
                  <a:lnTo>
                    <a:pt x="231" y="201"/>
                  </a:lnTo>
                  <a:lnTo>
                    <a:pt x="341" y="458"/>
                  </a:lnTo>
                  <a:lnTo>
                    <a:pt x="387" y="598"/>
                  </a:lnTo>
                  <a:lnTo>
                    <a:pt x="437" y="688"/>
                  </a:lnTo>
                  <a:lnTo>
                    <a:pt x="479" y="750"/>
                  </a:lnTo>
                  <a:lnTo>
                    <a:pt x="507" y="782"/>
                  </a:lnTo>
                  <a:lnTo>
                    <a:pt x="562" y="824"/>
                  </a:lnTo>
                  <a:lnTo>
                    <a:pt x="602" y="839"/>
                  </a:lnTo>
                  <a:lnTo>
                    <a:pt x="659" y="848"/>
                  </a:lnTo>
                  <a:lnTo>
                    <a:pt x="703" y="848"/>
                  </a:lnTo>
                  <a:lnTo>
                    <a:pt x="711" y="874"/>
                  </a:lnTo>
                  <a:lnTo>
                    <a:pt x="704" y="896"/>
                  </a:lnTo>
                  <a:lnTo>
                    <a:pt x="666" y="910"/>
                  </a:lnTo>
                  <a:lnTo>
                    <a:pt x="602" y="916"/>
                  </a:lnTo>
                  <a:lnTo>
                    <a:pt x="527" y="912"/>
                  </a:lnTo>
                  <a:lnTo>
                    <a:pt x="492" y="894"/>
                  </a:lnTo>
                  <a:lnTo>
                    <a:pt x="456" y="886"/>
                  </a:lnTo>
                  <a:lnTo>
                    <a:pt x="446" y="910"/>
                  </a:lnTo>
                  <a:lnTo>
                    <a:pt x="368" y="909"/>
                  </a:lnTo>
                  <a:lnTo>
                    <a:pt x="368" y="886"/>
                  </a:lnTo>
                  <a:lnTo>
                    <a:pt x="380" y="836"/>
                  </a:lnTo>
                  <a:lnTo>
                    <a:pt x="380" y="799"/>
                  </a:lnTo>
                  <a:lnTo>
                    <a:pt x="365" y="758"/>
                  </a:lnTo>
                  <a:lnTo>
                    <a:pt x="352" y="737"/>
                  </a:lnTo>
                  <a:lnTo>
                    <a:pt x="310" y="692"/>
                  </a:lnTo>
                  <a:lnTo>
                    <a:pt x="282" y="660"/>
                  </a:lnTo>
                  <a:lnTo>
                    <a:pt x="235" y="614"/>
                  </a:lnTo>
                  <a:lnTo>
                    <a:pt x="156" y="523"/>
                  </a:lnTo>
                  <a:lnTo>
                    <a:pt x="108" y="449"/>
                  </a:lnTo>
                  <a:lnTo>
                    <a:pt x="66" y="369"/>
                  </a:lnTo>
                  <a:lnTo>
                    <a:pt x="35" y="292"/>
                  </a:lnTo>
                  <a:lnTo>
                    <a:pt x="18" y="221"/>
                  </a:lnTo>
                  <a:lnTo>
                    <a:pt x="7" y="144"/>
                  </a:lnTo>
                  <a:lnTo>
                    <a:pt x="0" y="5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4" name="Freeform 72"/>
            <p:cNvSpPr>
              <a:spLocks/>
            </p:cNvSpPr>
            <p:nvPr/>
          </p:nvSpPr>
          <p:spPr bwMode="auto">
            <a:xfrm flipH="1">
              <a:off x="2018" y="3649"/>
              <a:ext cx="57" cy="92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9" y="24"/>
                </a:cxn>
                <a:cxn ang="0">
                  <a:pos x="87" y="40"/>
                </a:cxn>
                <a:cxn ang="0">
                  <a:pos x="97" y="56"/>
                </a:cxn>
                <a:cxn ang="0">
                  <a:pos x="117" y="71"/>
                </a:cxn>
                <a:cxn ang="0">
                  <a:pos x="141" y="78"/>
                </a:cxn>
                <a:cxn ang="0">
                  <a:pos x="163" y="80"/>
                </a:cxn>
                <a:cxn ang="0">
                  <a:pos x="179" y="75"/>
                </a:cxn>
                <a:cxn ang="0">
                  <a:pos x="176" y="104"/>
                </a:cxn>
                <a:cxn ang="0">
                  <a:pos x="176" y="138"/>
                </a:cxn>
                <a:cxn ang="0">
                  <a:pos x="183" y="189"/>
                </a:cxn>
                <a:cxn ang="0">
                  <a:pos x="206" y="233"/>
                </a:cxn>
                <a:cxn ang="0">
                  <a:pos x="227" y="281"/>
                </a:cxn>
                <a:cxn ang="0">
                  <a:pos x="239" y="314"/>
                </a:cxn>
                <a:cxn ang="0">
                  <a:pos x="242" y="350"/>
                </a:cxn>
                <a:cxn ang="0">
                  <a:pos x="222" y="398"/>
                </a:cxn>
                <a:cxn ang="0">
                  <a:pos x="193" y="406"/>
                </a:cxn>
                <a:cxn ang="0">
                  <a:pos x="166" y="406"/>
                </a:cxn>
                <a:cxn ang="0">
                  <a:pos x="143" y="399"/>
                </a:cxn>
                <a:cxn ang="0">
                  <a:pos x="121" y="369"/>
                </a:cxn>
                <a:cxn ang="0">
                  <a:pos x="87" y="303"/>
                </a:cxn>
                <a:cxn ang="0">
                  <a:pos x="86" y="238"/>
                </a:cxn>
                <a:cxn ang="0">
                  <a:pos x="76" y="200"/>
                </a:cxn>
                <a:cxn ang="0">
                  <a:pos x="45" y="200"/>
                </a:cxn>
                <a:cxn ang="0">
                  <a:pos x="0" y="110"/>
                </a:cxn>
                <a:cxn ang="0">
                  <a:pos x="2" y="72"/>
                </a:cxn>
                <a:cxn ang="0">
                  <a:pos x="15" y="55"/>
                </a:cxn>
                <a:cxn ang="0">
                  <a:pos x="42" y="28"/>
                </a:cxn>
                <a:cxn ang="0">
                  <a:pos x="81" y="0"/>
                </a:cxn>
              </a:cxnLst>
              <a:rect l="0" t="0" r="r" b="b"/>
              <a:pathLst>
                <a:path w="242" h="406">
                  <a:moveTo>
                    <a:pt x="81" y="0"/>
                  </a:moveTo>
                  <a:lnTo>
                    <a:pt x="79" y="24"/>
                  </a:lnTo>
                  <a:lnTo>
                    <a:pt x="87" y="40"/>
                  </a:lnTo>
                  <a:lnTo>
                    <a:pt x="97" y="56"/>
                  </a:lnTo>
                  <a:lnTo>
                    <a:pt x="117" y="71"/>
                  </a:lnTo>
                  <a:lnTo>
                    <a:pt x="141" y="78"/>
                  </a:lnTo>
                  <a:lnTo>
                    <a:pt x="163" y="80"/>
                  </a:lnTo>
                  <a:lnTo>
                    <a:pt x="179" y="75"/>
                  </a:lnTo>
                  <a:lnTo>
                    <a:pt x="176" y="104"/>
                  </a:lnTo>
                  <a:lnTo>
                    <a:pt x="176" y="138"/>
                  </a:lnTo>
                  <a:lnTo>
                    <a:pt x="183" y="189"/>
                  </a:lnTo>
                  <a:lnTo>
                    <a:pt x="206" y="233"/>
                  </a:lnTo>
                  <a:lnTo>
                    <a:pt x="227" y="281"/>
                  </a:lnTo>
                  <a:lnTo>
                    <a:pt x="239" y="314"/>
                  </a:lnTo>
                  <a:lnTo>
                    <a:pt x="242" y="350"/>
                  </a:lnTo>
                  <a:lnTo>
                    <a:pt x="222" y="398"/>
                  </a:lnTo>
                  <a:lnTo>
                    <a:pt x="193" y="406"/>
                  </a:lnTo>
                  <a:lnTo>
                    <a:pt x="166" y="406"/>
                  </a:lnTo>
                  <a:lnTo>
                    <a:pt x="143" y="399"/>
                  </a:lnTo>
                  <a:lnTo>
                    <a:pt x="121" y="369"/>
                  </a:lnTo>
                  <a:lnTo>
                    <a:pt x="87" y="303"/>
                  </a:lnTo>
                  <a:lnTo>
                    <a:pt x="86" y="238"/>
                  </a:lnTo>
                  <a:lnTo>
                    <a:pt x="76" y="200"/>
                  </a:lnTo>
                  <a:lnTo>
                    <a:pt x="45" y="200"/>
                  </a:lnTo>
                  <a:lnTo>
                    <a:pt x="0" y="110"/>
                  </a:lnTo>
                  <a:lnTo>
                    <a:pt x="2" y="72"/>
                  </a:lnTo>
                  <a:lnTo>
                    <a:pt x="15" y="55"/>
                  </a:lnTo>
                  <a:lnTo>
                    <a:pt x="42" y="28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5" name="Freeform 73"/>
            <p:cNvSpPr>
              <a:spLocks/>
            </p:cNvSpPr>
            <p:nvPr/>
          </p:nvSpPr>
          <p:spPr bwMode="auto">
            <a:xfrm flipH="1">
              <a:off x="1846" y="3711"/>
              <a:ext cx="86" cy="33"/>
            </a:xfrm>
            <a:custGeom>
              <a:avLst/>
              <a:gdLst/>
              <a:ahLst/>
              <a:cxnLst>
                <a:cxn ang="0">
                  <a:pos x="15" y="16"/>
                </a:cxn>
                <a:cxn ang="0">
                  <a:pos x="33" y="20"/>
                </a:cxn>
                <a:cxn ang="0">
                  <a:pos x="61" y="21"/>
                </a:cxn>
                <a:cxn ang="0">
                  <a:pos x="79" y="24"/>
                </a:cxn>
                <a:cxn ang="0">
                  <a:pos x="106" y="20"/>
                </a:cxn>
                <a:cxn ang="0">
                  <a:pos x="130" y="12"/>
                </a:cxn>
                <a:cxn ang="0">
                  <a:pos x="150" y="0"/>
                </a:cxn>
                <a:cxn ang="0">
                  <a:pos x="177" y="21"/>
                </a:cxn>
                <a:cxn ang="0">
                  <a:pos x="208" y="41"/>
                </a:cxn>
                <a:cxn ang="0">
                  <a:pos x="237" y="53"/>
                </a:cxn>
                <a:cxn ang="0">
                  <a:pos x="270" y="58"/>
                </a:cxn>
                <a:cxn ang="0">
                  <a:pos x="312" y="61"/>
                </a:cxn>
                <a:cxn ang="0">
                  <a:pos x="350" y="62"/>
                </a:cxn>
                <a:cxn ang="0">
                  <a:pos x="359" y="96"/>
                </a:cxn>
                <a:cxn ang="0">
                  <a:pos x="353" y="122"/>
                </a:cxn>
                <a:cxn ang="0">
                  <a:pos x="320" y="140"/>
                </a:cxn>
                <a:cxn ang="0">
                  <a:pos x="230" y="144"/>
                </a:cxn>
                <a:cxn ang="0">
                  <a:pos x="163" y="138"/>
                </a:cxn>
                <a:cxn ang="0">
                  <a:pos x="129" y="117"/>
                </a:cxn>
                <a:cxn ang="0">
                  <a:pos x="101" y="113"/>
                </a:cxn>
                <a:cxn ang="0">
                  <a:pos x="102" y="136"/>
                </a:cxn>
                <a:cxn ang="0">
                  <a:pos x="2" y="137"/>
                </a:cxn>
                <a:cxn ang="0">
                  <a:pos x="0" y="109"/>
                </a:cxn>
                <a:cxn ang="0">
                  <a:pos x="3" y="57"/>
                </a:cxn>
                <a:cxn ang="0">
                  <a:pos x="15" y="16"/>
                </a:cxn>
              </a:cxnLst>
              <a:rect l="0" t="0" r="r" b="b"/>
              <a:pathLst>
                <a:path w="359" h="144">
                  <a:moveTo>
                    <a:pt x="15" y="16"/>
                  </a:moveTo>
                  <a:lnTo>
                    <a:pt x="33" y="20"/>
                  </a:lnTo>
                  <a:lnTo>
                    <a:pt x="61" y="21"/>
                  </a:lnTo>
                  <a:lnTo>
                    <a:pt x="79" y="24"/>
                  </a:lnTo>
                  <a:lnTo>
                    <a:pt x="106" y="20"/>
                  </a:lnTo>
                  <a:lnTo>
                    <a:pt x="130" y="12"/>
                  </a:lnTo>
                  <a:lnTo>
                    <a:pt x="150" y="0"/>
                  </a:lnTo>
                  <a:lnTo>
                    <a:pt x="177" y="21"/>
                  </a:lnTo>
                  <a:lnTo>
                    <a:pt x="208" y="41"/>
                  </a:lnTo>
                  <a:lnTo>
                    <a:pt x="237" y="53"/>
                  </a:lnTo>
                  <a:lnTo>
                    <a:pt x="270" y="58"/>
                  </a:lnTo>
                  <a:lnTo>
                    <a:pt x="312" y="61"/>
                  </a:lnTo>
                  <a:lnTo>
                    <a:pt x="350" y="62"/>
                  </a:lnTo>
                  <a:lnTo>
                    <a:pt x="359" y="96"/>
                  </a:lnTo>
                  <a:lnTo>
                    <a:pt x="353" y="122"/>
                  </a:lnTo>
                  <a:lnTo>
                    <a:pt x="320" y="140"/>
                  </a:lnTo>
                  <a:lnTo>
                    <a:pt x="230" y="144"/>
                  </a:lnTo>
                  <a:lnTo>
                    <a:pt x="163" y="138"/>
                  </a:lnTo>
                  <a:lnTo>
                    <a:pt x="129" y="117"/>
                  </a:lnTo>
                  <a:lnTo>
                    <a:pt x="101" y="113"/>
                  </a:lnTo>
                  <a:lnTo>
                    <a:pt x="102" y="136"/>
                  </a:lnTo>
                  <a:lnTo>
                    <a:pt x="2" y="137"/>
                  </a:lnTo>
                  <a:lnTo>
                    <a:pt x="0" y="109"/>
                  </a:lnTo>
                  <a:lnTo>
                    <a:pt x="3" y="57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6" name="Freeform 74"/>
            <p:cNvSpPr>
              <a:spLocks/>
            </p:cNvSpPr>
            <p:nvPr/>
          </p:nvSpPr>
          <p:spPr bwMode="auto">
            <a:xfrm flipH="1">
              <a:off x="1924" y="3331"/>
              <a:ext cx="255" cy="317"/>
            </a:xfrm>
            <a:custGeom>
              <a:avLst/>
              <a:gdLst/>
              <a:ahLst/>
              <a:cxnLst>
                <a:cxn ang="0">
                  <a:pos x="275" y="44"/>
                </a:cxn>
                <a:cxn ang="0">
                  <a:pos x="330" y="92"/>
                </a:cxn>
                <a:cxn ang="0">
                  <a:pos x="330" y="118"/>
                </a:cxn>
                <a:cxn ang="0">
                  <a:pos x="357" y="151"/>
                </a:cxn>
                <a:cxn ang="0">
                  <a:pos x="341" y="217"/>
                </a:cxn>
                <a:cxn ang="0">
                  <a:pos x="367" y="278"/>
                </a:cxn>
                <a:cxn ang="0">
                  <a:pos x="392" y="321"/>
                </a:cxn>
                <a:cxn ang="0">
                  <a:pos x="403" y="390"/>
                </a:cxn>
                <a:cxn ang="0">
                  <a:pos x="396" y="450"/>
                </a:cxn>
                <a:cxn ang="0">
                  <a:pos x="422" y="505"/>
                </a:cxn>
                <a:cxn ang="0">
                  <a:pos x="418" y="558"/>
                </a:cxn>
                <a:cxn ang="0">
                  <a:pos x="403" y="641"/>
                </a:cxn>
                <a:cxn ang="0">
                  <a:pos x="432" y="708"/>
                </a:cxn>
                <a:cxn ang="0">
                  <a:pos x="496" y="722"/>
                </a:cxn>
                <a:cxn ang="0">
                  <a:pos x="560" y="749"/>
                </a:cxn>
                <a:cxn ang="0">
                  <a:pos x="759" y="770"/>
                </a:cxn>
                <a:cxn ang="0">
                  <a:pos x="919" y="771"/>
                </a:cxn>
                <a:cxn ang="0">
                  <a:pos x="1032" y="796"/>
                </a:cxn>
                <a:cxn ang="0">
                  <a:pos x="1066" y="897"/>
                </a:cxn>
                <a:cxn ang="0">
                  <a:pos x="921" y="1061"/>
                </a:cxn>
                <a:cxn ang="0">
                  <a:pos x="785" y="1184"/>
                </a:cxn>
                <a:cxn ang="0">
                  <a:pos x="577" y="1305"/>
                </a:cxn>
                <a:cxn ang="0">
                  <a:pos x="357" y="1388"/>
                </a:cxn>
                <a:cxn ang="0">
                  <a:pos x="176" y="1405"/>
                </a:cxn>
                <a:cxn ang="0">
                  <a:pos x="69" y="1384"/>
                </a:cxn>
                <a:cxn ang="0">
                  <a:pos x="126" y="1045"/>
                </a:cxn>
                <a:cxn ang="0">
                  <a:pos x="112" y="952"/>
                </a:cxn>
                <a:cxn ang="0">
                  <a:pos x="116" y="823"/>
                </a:cxn>
                <a:cxn ang="0">
                  <a:pos x="167" y="774"/>
                </a:cxn>
                <a:cxn ang="0">
                  <a:pos x="124" y="726"/>
                </a:cxn>
                <a:cxn ang="0">
                  <a:pos x="55" y="655"/>
                </a:cxn>
                <a:cxn ang="0">
                  <a:pos x="6" y="438"/>
                </a:cxn>
                <a:cxn ang="0">
                  <a:pos x="4" y="283"/>
                </a:cxn>
                <a:cxn ang="0">
                  <a:pos x="41" y="120"/>
                </a:cxn>
                <a:cxn ang="0">
                  <a:pos x="100" y="34"/>
                </a:cxn>
                <a:cxn ang="0">
                  <a:pos x="203" y="18"/>
                </a:cxn>
              </a:cxnLst>
              <a:rect l="0" t="0" r="r" b="b"/>
              <a:pathLst>
                <a:path w="1077" h="1405">
                  <a:moveTo>
                    <a:pt x="203" y="18"/>
                  </a:moveTo>
                  <a:lnTo>
                    <a:pt x="275" y="44"/>
                  </a:lnTo>
                  <a:lnTo>
                    <a:pt x="348" y="72"/>
                  </a:lnTo>
                  <a:lnTo>
                    <a:pt x="330" y="92"/>
                  </a:lnTo>
                  <a:lnTo>
                    <a:pt x="324" y="106"/>
                  </a:lnTo>
                  <a:lnTo>
                    <a:pt x="330" y="118"/>
                  </a:lnTo>
                  <a:lnTo>
                    <a:pt x="344" y="132"/>
                  </a:lnTo>
                  <a:lnTo>
                    <a:pt x="357" y="151"/>
                  </a:lnTo>
                  <a:lnTo>
                    <a:pt x="343" y="186"/>
                  </a:lnTo>
                  <a:lnTo>
                    <a:pt x="341" y="217"/>
                  </a:lnTo>
                  <a:lnTo>
                    <a:pt x="353" y="257"/>
                  </a:lnTo>
                  <a:lnTo>
                    <a:pt x="367" y="278"/>
                  </a:lnTo>
                  <a:lnTo>
                    <a:pt x="378" y="299"/>
                  </a:lnTo>
                  <a:lnTo>
                    <a:pt x="392" y="321"/>
                  </a:lnTo>
                  <a:lnTo>
                    <a:pt x="406" y="354"/>
                  </a:lnTo>
                  <a:lnTo>
                    <a:pt x="403" y="390"/>
                  </a:lnTo>
                  <a:lnTo>
                    <a:pt x="392" y="420"/>
                  </a:lnTo>
                  <a:lnTo>
                    <a:pt x="396" y="450"/>
                  </a:lnTo>
                  <a:lnTo>
                    <a:pt x="413" y="478"/>
                  </a:lnTo>
                  <a:lnTo>
                    <a:pt x="422" y="505"/>
                  </a:lnTo>
                  <a:lnTo>
                    <a:pt x="422" y="531"/>
                  </a:lnTo>
                  <a:lnTo>
                    <a:pt x="418" y="558"/>
                  </a:lnTo>
                  <a:lnTo>
                    <a:pt x="403" y="584"/>
                  </a:lnTo>
                  <a:lnTo>
                    <a:pt x="403" y="641"/>
                  </a:lnTo>
                  <a:lnTo>
                    <a:pt x="422" y="681"/>
                  </a:lnTo>
                  <a:lnTo>
                    <a:pt x="432" y="708"/>
                  </a:lnTo>
                  <a:lnTo>
                    <a:pt x="458" y="712"/>
                  </a:lnTo>
                  <a:lnTo>
                    <a:pt x="496" y="722"/>
                  </a:lnTo>
                  <a:lnTo>
                    <a:pt x="533" y="730"/>
                  </a:lnTo>
                  <a:lnTo>
                    <a:pt x="560" y="749"/>
                  </a:lnTo>
                  <a:lnTo>
                    <a:pt x="663" y="765"/>
                  </a:lnTo>
                  <a:lnTo>
                    <a:pt x="759" y="770"/>
                  </a:lnTo>
                  <a:lnTo>
                    <a:pt x="856" y="770"/>
                  </a:lnTo>
                  <a:lnTo>
                    <a:pt x="919" y="771"/>
                  </a:lnTo>
                  <a:lnTo>
                    <a:pt x="974" y="780"/>
                  </a:lnTo>
                  <a:lnTo>
                    <a:pt x="1032" y="796"/>
                  </a:lnTo>
                  <a:lnTo>
                    <a:pt x="1077" y="833"/>
                  </a:lnTo>
                  <a:lnTo>
                    <a:pt x="1066" y="897"/>
                  </a:lnTo>
                  <a:lnTo>
                    <a:pt x="996" y="987"/>
                  </a:lnTo>
                  <a:lnTo>
                    <a:pt x="921" y="1061"/>
                  </a:lnTo>
                  <a:lnTo>
                    <a:pt x="864" y="1121"/>
                  </a:lnTo>
                  <a:lnTo>
                    <a:pt x="785" y="1184"/>
                  </a:lnTo>
                  <a:lnTo>
                    <a:pt x="684" y="1245"/>
                  </a:lnTo>
                  <a:lnTo>
                    <a:pt x="577" y="1305"/>
                  </a:lnTo>
                  <a:lnTo>
                    <a:pt x="447" y="1355"/>
                  </a:lnTo>
                  <a:lnTo>
                    <a:pt x="357" y="1388"/>
                  </a:lnTo>
                  <a:lnTo>
                    <a:pt x="277" y="1401"/>
                  </a:lnTo>
                  <a:lnTo>
                    <a:pt x="176" y="1405"/>
                  </a:lnTo>
                  <a:lnTo>
                    <a:pt x="112" y="1405"/>
                  </a:lnTo>
                  <a:lnTo>
                    <a:pt x="69" y="1384"/>
                  </a:lnTo>
                  <a:lnTo>
                    <a:pt x="98" y="1217"/>
                  </a:lnTo>
                  <a:lnTo>
                    <a:pt x="126" y="1045"/>
                  </a:lnTo>
                  <a:lnTo>
                    <a:pt x="138" y="1009"/>
                  </a:lnTo>
                  <a:lnTo>
                    <a:pt x="112" y="952"/>
                  </a:lnTo>
                  <a:lnTo>
                    <a:pt x="103" y="894"/>
                  </a:lnTo>
                  <a:lnTo>
                    <a:pt x="116" y="823"/>
                  </a:lnTo>
                  <a:lnTo>
                    <a:pt x="136" y="788"/>
                  </a:lnTo>
                  <a:lnTo>
                    <a:pt x="167" y="774"/>
                  </a:lnTo>
                  <a:lnTo>
                    <a:pt x="162" y="739"/>
                  </a:lnTo>
                  <a:lnTo>
                    <a:pt x="124" y="726"/>
                  </a:lnTo>
                  <a:lnTo>
                    <a:pt x="83" y="695"/>
                  </a:lnTo>
                  <a:lnTo>
                    <a:pt x="55" y="655"/>
                  </a:lnTo>
                  <a:lnTo>
                    <a:pt x="19" y="523"/>
                  </a:lnTo>
                  <a:lnTo>
                    <a:pt x="6" y="438"/>
                  </a:lnTo>
                  <a:lnTo>
                    <a:pt x="0" y="359"/>
                  </a:lnTo>
                  <a:lnTo>
                    <a:pt x="4" y="283"/>
                  </a:lnTo>
                  <a:lnTo>
                    <a:pt x="14" y="204"/>
                  </a:lnTo>
                  <a:lnTo>
                    <a:pt x="41" y="120"/>
                  </a:lnTo>
                  <a:lnTo>
                    <a:pt x="71" y="68"/>
                  </a:lnTo>
                  <a:lnTo>
                    <a:pt x="100" y="34"/>
                  </a:lnTo>
                  <a:lnTo>
                    <a:pt x="138" y="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FF9900"/>
            </a:solidFill>
            <a:ln w="635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7" name="Line 75"/>
            <p:cNvSpPr>
              <a:spLocks noChangeShapeType="1"/>
            </p:cNvSpPr>
            <p:nvPr/>
          </p:nvSpPr>
          <p:spPr bwMode="auto">
            <a:xfrm flipH="1">
              <a:off x="1832" y="3476"/>
              <a:ext cx="76" cy="57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8" name="Freeform 76"/>
            <p:cNvSpPr>
              <a:spLocks/>
            </p:cNvSpPr>
            <p:nvPr/>
          </p:nvSpPr>
          <p:spPr bwMode="auto">
            <a:xfrm flipH="1">
              <a:off x="1824" y="3365"/>
              <a:ext cx="244" cy="376"/>
            </a:xfrm>
            <a:custGeom>
              <a:avLst/>
              <a:gdLst/>
              <a:ahLst/>
              <a:cxnLst>
                <a:cxn ang="0">
                  <a:pos x="1016" y="39"/>
                </a:cxn>
                <a:cxn ang="0">
                  <a:pos x="173" y="247"/>
                </a:cxn>
                <a:cxn ang="0">
                  <a:pos x="1030" y="247"/>
                </a:cxn>
                <a:cxn ang="0">
                  <a:pos x="1030" y="1601"/>
                </a:cxn>
                <a:cxn ang="0">
                  <a:pos x="987" y="1652"/>
                </a:cxn>
                <a:cxn ang="0">
                  <a:pos x="902" y="1669"/>
                </a:cxn>
                <a:cxn ang="0">
                  <a:pos x="0" y="1669"/>
                </a:cxn>
                <a:cxn ang="0">
                  <a:pos x="0" y="1610"/>
                </a:cxn>
                <a:cxn ang="0">
                  <a:pos x="894" y="1610"/>
                </a:cxn>
                <a:cxn ang="0">
                  <a:pos x="961" y="1584"/>
                </a:cxn>
                <a:cxn ang="0">
                  <a:pos x="970" y="1525"/>
                </a:cxn>
                <a:cxn ang="0">
                  <a:pos x="970" y="526"/>
                </a:cxn>
                <a:cxn ang="0">
                  <a:pos x="13" y="526"/>
                </a:cxn>
                <a:cxn ang="0">
                  <a:pos x="13" y="255"/>
                </a:cxn>
                <a:cxn ang="0">
                  <a:pos x="1012" y="0"/>
                </a:cxn>
                <a:cxn ang="0">
                  <a:pos x="1016" y="39"/>
                </a:cxn>
              </a:cxnLst>
              <a:rect l="0" t="0" r="r" b="b"/>
              <a:pathLst>
                <a:path w="1030" h="1669">
                  <a:moveTo>
                    <a:pt x="1016" y="39"/>
                  </a:moveTo>
                  <a:lnTo>
                    <a:pt x="173" y="247"/>
                  </a:lnTo>
                  <a:lnTo>
                    <a:pt x="1030" y="247"/>
                  </a:lnTo>
                  <a:lnTo>
                    <a:pt x="1030" y="1601"/>
                  </a:lnTo>
                  <a:lnTo>
                    <a:pt x="987" y="1652"/>
                  </a:lnTo>
                  <a:lnTo>
                    <a:pt x="902" y="1669"/>
                  </a:lnTo>
                  <a:lnTo>
                    <a:pt x="0" y="1669"/>
                  </a:lnTo>
                  <a:lnTo>
                    <a:pt x="0" y="1610"/>
                  </a:lnTo>
                  <a:lnTo>
                    <a:pt x="894" y="1610"/>
                  </a:lnTo>
                  <a:lnTo>
                    <a:pt x="961" y="1584"/>
                  </a:lnTo>
                  <a:lnTo>
                    <a:pt x="970" y="1525"/>
                  </a:lnTo>
                  <a:lnTo>
                    <a:pt x="970" y="526"/>
                  </a:lnTo>
                  <a:lnTo>
                    <a:pt x="13" y="526"/>
                  </a:lnTo>
                  <a:lnTo>
                    <a:pt x="13" y="255"/>
                  </a:lnTo>
                  <a:lnTo>
                    <a:pt x="1012" y="0"/>
                  </a:lnTo>
                  <a:lnTo>
                    <a:pt x="1016" y="39"/>
                  </a:lnTo>
                  <a:close/>
                </a:path>
              </a:pathLst>
            </a:custGeom>
            <a:solidFill>
              <a:srgbClr val="7F5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69" name="Line 77"/>
            <p:cNvSpPr>
              <a:spLocks noChangeShapeType="1"/>
            </p:cNvSpPr>
            <p:nvPr/>
          </p:nvSpPr>
          <p:spPr bwMode="auto">
            <a:xfrm flipH="1">
              <a:off x="1834" y="3383"/>
              <a:ext cx="20" cy="39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0" name="Freeform 78"/>
            <p:cNvSpPr>
              <a:spLocks/>
            </p:cNvSpPr>
            <p:nvPr/>
          </p:nvSpPr>
          <p:spPr bwMode="auto">
            <a:xfrm flipH="1">
              <a:off x="1973" y="3363"/>
              <a:ext cx="195" cy="129"/>
            </a:xfrm>
            <a:custGeom>
              <a:avLst/>
              <a:gdLst/>
              <a:ahLst/>
              <a:cxnLst>
                <a:cxn ang="0">
                  <a:pos x="688" y="79"/>
                </a:cxn>
                <a:cxn ang="0">
                  <a:pos x="637" y="111"/>
                </a:cxn>
                <a:cxn ang="0">
                  <a:pos x="657" y="69"/>
                </a:cxn>
                <a:cxn ang="0">
                  <a:pos x="627" y="62"/>
                </a:cxn>
                <a:cxn ang="0">
                  <a:pos x="589" y="103"/>
                </a:cxn>
                <a:cxn ang="0">
                  <a:pos x="572" y="148"/>
                </a:cxn>
                <a:cxn ang="0">
                  <a:pos x="557" y="182"/>
                </a:cxn>
                <a:cxn ang="0">
                  <a:pos x="504" y="214"/>
                </a:cxn>
                <a:cxn ang="0">
                  <a:pos x="411" y="280"/>
                </a:cxn>
                <a:cxn ang="0">
                  <a:pos x="314" y="354"/>
                </a:cxn>
                <a:cxn ang="0">
                  <a:pos x="251" y="395"/>
                </a:cxn>
                <a:cxn ang="0">
                  <a:pos x="246" y="300"/>
                </a:cxn>
                <a:cxn ang="0">
                  <a:pos x="232" y="202"/>
                </a:cxn>
                <a:cxn ang="0">
                  <a:pos x="200" y="103"/>
                </a:cxn>
                <a:cxn ang="0">
                  <a:pos x="172" y="46"/>
                </a:cxn>
                <a:cxn ang="0">
                  <a:pos x="144" y="21"/>
                </a:cxn>
                <a:cxn ang="0">
                  <a:pos x="108" y="0"/>
                </a:cxn>
                <a:cxn ang="0">
                  <a:pos x="72" y="3"/>
                </a:cxn>
                <a:cxn ang="0">
                  <a:pos x="35" y="21"/>
                </a:cxn>
                <a:cxn ang="0">
                  <a:pos x="7" y="54"/>
                </a:cxn>
                <a:cxn ang="0">
                  <a:pos x="0" y="111"/>
                </a:cxn>
                <a:cxn ang="0">
                  <a:pos x="19" y="214"/>
                </a:cxn>
                <a:cxn ang="0">
                  <a:pos x="43" y="313"/>
                </a:cxn>
                <a:cxn ang="0">
                  <a:pos x="100" y="444"/>
                </a:cxn>
                <a:cxn ang="0">
                  <a:pos x="128" y="502"/>
                </a:cxn>
                <a:cxn ang="0">
                  <a:pos x="152" y="547"/>
                </a:cxn>
                <a:cxn ang="0">
                  <a:pos x="180" y="571"/>
                </a:cxn>
                <a:cxn ang="0">
                  <a:pos x="197" y="571"/>
                </a:cxn>
                <a:cxn ang="0">
                  <a:pos x="242" y="543"/>
                </a:cxn>
                <a:cxn ang="0">
                  <a:pos x="335" y="489"/>
                </a:cxn>
                <a:cxn ang="0">
                  <a:pos x="431" y="424"/>
                </a:cxn>
                <a:cxn ang="0">
                  <a:pos x="512" y="330"/>
                </a:cxn>
                <a:cxn ang="0">
                  <a:pos x="581" y="251"/>
                </a:cxn>
                <a:cxn ang="0">
                  <a:pos x="613" y="223"/>
                </a:cxn>
                <a:cxn ang="0">
                  <a:pos x="681" y="186"/>
                </a:cxn>
                <a:cxn ang="0">
                  <a:pos x="726" y="165"/>
                </a:cxn>
                <a:cxn ang="0">
                  <a:pos x="771" y="144"/>
                </a:cxn>
                <a:cxn ang="0">
                  <a:pos x="791" y="125"/>
                </a:cxn>
                <a:cxn ang="0">
                  <a:pos x="810" y="104"/>
                </a:cxn>
                <a:cxn ang="0">
                  <a:pos x="817" y="83"/>
                </a:cxn>
                <a:cxn ang="0">
                  <a:pos x="820" y="85"/>
                </a:cxn>
                <a:cxn ang="0">
                  <a:pos x="822" y="55"/>
                </a:cxn>
                <a:cxn ang="0">
                  <a:pos x="796" y="41"/>
                </a:cxn>
                <a:cxn ang="0">
                  <a:pos x="774" y="32"/>
                </a:cxn>
                <a:cxn ang="0">
                  <a:pos x="760" y="32"/>
                </a:cxn>
                <a:cxn ang="0">
                  <a:pos x="741" y="24"/>
                </a:cxn>
                <a:cxn ang="0">
                  <a:pos x="729" y="20"/>
                </a:cxn>
                <a:cxn ang="0">
                  <a:pos x="712" y="44"/>
                </a:cxn>
                <a:cxn ang="0">
                  <a:pos x="688" y="79"/>
                </a:cxn>
              </a:cxnLst>
              <a:rect l="0" t="0" r="r" b="b"/>
              <a:pathLst>
                <a:path w="822" h="571">
                  <a:moveTo>
                    <a:pt x="688" y="79"/>
                  </a:moveTo>
                  <a:lnTo>
                    <a:pt x="637" y="111"/>
                  </a:lnTo>
                  <a:lnTo>
                    <a:pt x="657" y="69"/>
                  </a:lnTo>
                  <a:lnTo>
                    <a:pt x="627" y="62"/>
                  </a:lnTo>
                  <a:lnTo>
                    <a:pt x="589" y="103"/>
                  </a:lnTo>
                  <a:lnTo>
                    <a:pt x="572" y="148"/>
                  </a:lnTo>
                  <a:lnTo>
                    <a:pt x="557" y="182"/>
                  </a:lnTo>
                  <a:lnTo>
                    <a:pt x="504" y="214"/>
                  </a:lnTo>
                  <a:lnTo>
                    <a:pt x="411" y="280"/>
                  </a:lnTo>
                  <a:lnTo>
                    <a:pt x="314" y="354"/>
                  </a:lnTo>
                  <a:lnTo>
                    <a:pt x="251" y="395"/>
                  </a:lnTo>
                  <a:lnTo>
                    <a:pt x="246" y="300"/>
                  </a:lnTo>
                  <a:lnTo>
                    <a:pt x="232" y="202"/>
                  </a:lnTo>
                  <a:lnTo>
                    <a:pt x="200" y="103"/>
                  </a:lnTo>
                  <a:lnTo>
                    <a:pt x="172" y="46"/>
                  </a:lnTo>
                  <a:lnTo>
                    <a:pt x="144" y="21"/>
                  </a:lnTo>
                  <a:lnTo>
                    <a:pt x="108" y="0"/>
                  </a:lnTo>
                  <a:lnTo>
                    <a:pt x="72" y="3"/>
                  </a:lnTo>
                  <a:lnTo>
                    <a:pt x="35" y="21"/>
                  </a:lnTo>
                  <a:lnTo>
                    <a:pt x="7" y="54"/>
                  </a:lnTo>
                  <a:lnTo>
                    <a:pt x="0" y="111"/>
                  </a:lnTo>
                  <a:lnTo>
                    <a:pt x="19" y="214"/>
                  </a:lnTo>
                  <a:lnTo>
                    <a:pt x="43" y="313"/>
                  </a:lnTo>
                  <a:lnTo>
                    <a:pt x="100" y="444"/>
                  </a:lnTo>
                  <a:lnTo>
                    <a:pt x="128" y="502"/>
                  </a:lnTo>
                  <a:lnTo>
                    <a:pt x="152" y="547"/>
                  </a:lnTo>
                  <a:lnTo>
                    <a:pt x="180" y="571"/>
                  </a:lnTo>
                  <a:lnTo>
                    <a:pt x="197" y="571"/>
                  </a:lnTo>
                  <a:lnTo>
                    <a:pt x="242" y="543"/>
                  </a:lnTo>
                  <a:lnTo>
                    <a:pt x="335" y="489"/>
                  </a:lnTo>
                  <a:lnTo>
                    <a:pt x="431" y="424"/>
                  </a:lnTo>
                  <a:lnTo>
                    <a:pt x="512" y="330"/>
                  </a:lnTo>
                  <a:lnTo>
                    <a:pt x="581" y="251"/>
                  </a:lnTo>
                  <a:lnTo>
                    <a:pt x="613" y="223"/>
                  </a:lnTo>
                  <a:lnTo>
                    <a:pt x="681" y="186"/>
                  </a:lnTo>
                  <a:lnTo>
                    <a:pt x="726" y="165"/>
                  </a:lnTo>
                  <a:lnTo>
                    <a:pt x="771" y="144"/>
                  </a:lnTo>
                  <a:lnTo>
                    <a:pt x="791" y="125"/>
                  </a:lnTo>
                  <a:lnTo>
                    <a:pt x="810" y="104"/>
                  </a:lnTo>
                  <a:lnTo>
                    <a:pt x="817" y="83"/>
                  </a:lnTo>
                  <a:lnTo>
                    <a:pt x="820" y="85"/>
                  </a:lnTo>
                  <a:lnTo>
                    <a:pt x="822" y="55"/>
                  </a:lnTo>
                  <a:lnTo>
                    <a:pt x="796" y="41"/>
                  </a:lnTo>
                  <a:lnTo>
                    <a:pt x="774" y="32"/>
                  </a:lnTo>
                  <a:lnTo>
                    <a:pt x="760" y="32"/>
                  </a:lnTo>
                  <a:lnTo>
                    <a:pt x="741" y="24"/>
                  </a:lnTo>
                  <a:lnTo>
                    <a:pt x="729" y="20"/>
                  </a:lnTo>
                  <a:lnTo>
                    <a:pt x="712" y="44"/>
                  </a:lnTo>
                  <a:lnTo>
                    <a:pt x="688" y="79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1" name="Freeform 79"/>
            <p:cNvSpPr>
              <a:spLocks/>
            </p:cNvSpPr>
            <p:nvPr/>
          </p:nvSpPr>
          <p:spPr bwMode="auto">
            <a:xfrm flipH="1">
              <a:off x="2027" y="3406"/>
              <a:ext cx="15" cy="14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31" y="20"/>
                </a:cxn>
                <a:cxn ang="0">
                  <a:pos x="44" y="34"/>
                </a:cxn>
                <a:cxn ang="0">
                  <a:pos x="59" y="48"/>
                </a:cxn>
                <a:cxn ang="0">
                  <a:pos x="62" y="51"/>
                </a:cxn>
                <a:cxn ang="0">
                  <a:pos x="50" y="62"/>
                </a:cxn>
                <a:cxn ang="0">
                  <a:pos x="23" y="40"/>
                </a:cxn>
                <a:cxn ang="0">
                  <a:pos x="7" y="19"/>
                </a:cxn>
                <a:cxn ang="0">
                  <a:pos x="0" y="7"/>
                </a:cxn>
                <a:cxn ang="0">
                  <a:pos x="14" y="0"/>
                </a:cxn>
              </a:cxnLst>
              <a:rect l="0" t="0" r="r" b="b"/>
              <a:pathLst>
                <a:path w="62" h="62">
                  <a:moveTo>
                    <a:pt x="14" y="0"/>
                  </a:moveTo>
                  <a:lnTo>
                    <a:pt x="31" y="20"/>
                  </a:lnTo>
                  <a:lnTo>
                    <a:pt x="44" y="34"/>
                  </a:lnTo>
                  <a:lnTo>
                    <a:pt x="59" y="48"/>
                  </a:lnTo>
                  <a:lnTo>
                    <a:pt x="62" y="51"/>
                  </a:lnTo>
                  <a:lnTo>
                    <a:pt x="50" y="62"/>
                  </a:lnTo>
                  <a:lnTo>
                    <a:pt x="23" y="40"/>
                  </a:lnTo>
                  <a:lnTo>
                    <a:pt x="7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0008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2" name="Freeform 80"/>
            <p:cNvSpPr>
              <a:spLocks/>
            </p:cNvSpPr>
            <p:nvPr/>
          </p:nvSpPr>
          <p:spPr bwMode="auto">
            <a:xfrm flipH="1">
              <a:off x="2082" y="3270"/>
              <a:ext cx="66" cy="77"/>
            </a:xfrm>
            <a:custGeom>
              <a:avLst/>
              <a:gdLst/>
              <a:ahLst/>
              <a:cxnLst>
                <a:cxn ang="0">
                  <a:pos x="254" y="3"/>
                </a:cxn>
                <a:cxn ang="0">
                  <a:pos x="261" y="38"/>
                </a:cxn>
                <a:cxn ang="0">
                  <a:pos x="260" y="59"/>
                </a:cxn>
                <a:cxn ang="0">
                  <a:pos x="257" y="69"/>
                </a:cxn>
                <a:cxn ang="0">
                  <a:pos x="253" y="77"/>
                </a:cxn>
                <a:cxn ang="0">
                  <a:pos x="251" y="86"/>
                </a:cxn>
                <a:cxn ang="0">
                  <a:pos x="254" y="98"/>
                </a:cxn>
                <a:cxn ang="0">
                  <a:pos x="261" y="107"/>
                </a:cxn>
                <a:cxn ang="0">
                  <a:pos x="270" y="113"/>
                </a:cxn>
                <a:cxn ang="0">
                  <a:pos x="278" y="121"/>
                </a:cxn>
                <a:cxn ang="0">
                  <a:pos x="278" y="127"/>
                </a:cxn>
                <a:cxn ang="0">
                  <a:pos x="277" y="134"/>
                </a:cxn>
                <a:cxn ang="0">
                  <a:pos x="270" y="136"/>
                </a:cxn>
                <a:cxn ang="0">
                  <a:pos x="257" y="138"/>
                </a:cxn>
                <a:cxn ang="0">
                  <a:pos x="257" y="146"/>
                </a:cxn>
                <a:cxn ang="0">
                  <a:pos x="261" y="155"/>
                </a:cxn>
                <a:cxn ang="0">
                  <a:pos x="265" y="163"/>
                </a:cxn>
                <a:cxn ang="0">
                  <a:pos x="267" y="169"/>
                </a:cxn>
                <a:cxn ang="0">
                  <a:pos x="257" y="179"/>
                </a:cxn>
                <a:cxn ang="0">
                  <a:pos x="263" y="182"/>
                </a:cxn>
                <a:cxn ang="0">
                  <a:pos x="267" y="190"/>
                </a:cxn>
                <a:cxn ang="0">
                  <a:pos x="258" y="206"/>
                </a:cxn>
                <a:cxn ang="0">
                  <a:pos x="263" y="213"/>
                </a:cxn>
                <a:cxn ang="0">
                  <a:pos x="263" y="225"/>
                </a:cxn>
                <a:cxn ang="0">
                  <a:pos x="257" y="239"/>
                </a:cxn>
                <a:cxn ang="0">
                  <a:pos x="248" y="246"/>
                </a:cxn>
                <a:cxn ang="0">
                  <a:pos x="230" y="249"/>
                </a:cxn>
                <a:cxn ang="0">
                  <a:pos x="215" y="248"/>
                </a:cxn>
                <a:cxn ang="0">
                  <a:pos x="198" y="244"/>
                </a:cxn>
                <a:cxn ang="0">
                  <a:pos x="188" y="241"/>
                </a:cxn>
                <a:cxn ang="0">
                  <a:pos x="179" y="238"/>
                </a:cxn>
                <a:cxn ang="0">
                  <a:pos x="175" y="259"/>
                </a:cxn>
                <a:cxn ang="0">
                  <a:pos x="177" y="277"/>
                </a:cxn>
                <a:cxn ang="0">
                  <a:pos x="177" y="308"/>
                </a:cxn>
                <a:cxn ang="0">
                  <a:pos x="175" y="339"/>
                </a:cxn>
                <a:cxn ang="0">
                  <a:pos x="140" y="339"/>
                </a:cxn>
                <a:cxn ang="0">
                  <a:pos x="106" y="332"/>
                </a:cxn>
                <a:cxn ang="0">
                  <a:pos x="69" y="320"/>
                </a:cxn>
                <a:cxn ang="0">
                  <a:pos x="45" y="310"/>
                </a:cxn>
                <a:cxn ang="0">
                  <a:pos x="17" y="282"/>
                </a:cxn>
                <a:cxn ang="0">
                  <a:pos x="0" y="261"/>
                </a:cxn>
                <a:cxn ang="0">
                  <a:pos x="2" y="0"/>
                </a:cxn>
                <a:cxn ang="0">
                  <a:pos x="254" y="3"/>
                </a:cxn>
              </a:cxnLst>
              <a:rect l="0" t="0" r="r" b="b"/>
              <a:pathLst>
                <a:path w="278" h="339">
                  <a:moveTo>
                    <a:pt x="254" y="3"/>
                  </a:moveTo>
                  <a:lnTo>
                    <a:pt x="261" y="38"/>
                  </a:lnTo>
                  <a:lnTo>
                    <a:pt x="260" y="59"/>
                  </a:lnTo>
                  <a:lnTo>
                    <a:pt x="257" y="69"/>
                  </a:lnTo>
                  <a:lnTo>
                    <a:pt x="253" y="77"/>
                  </a:lnTo>
                  <a:lnTo>
                    <a:pt x="251" y="86"/>
                  </a:lnTo>
                  <a:lnTo>
                    <a:pt x="254" y="98"/>
                  </a:lnTo>
                  <a:lnTo>
                    <a:pt x="261" y="107"/>
                  </a:lnTo>
                  <a:lnTo>
                    <a:pt x="270" y="113"/>
                  </a:lnTo>
                  <a:lnTo>
                    <a:pt x="278" y="121"/>
                  </a:lnTo>
                  <a:lnTo>
                    <a:pt x="278" y="127"/>
                  </a:lnTo>
                  <a:lnTo>
                    <a:pt x="277" y="134"/>
                  </a:lnTo>
                  <a:lnTo>
                    <a:pt x="270" y="136"/>
                  </a:lnTo>
                  <a:lnTo>
                    <a:pt x="257" y="138"/>
                  </a:lnTo>
                  <a:lnTo>
                    <a:pt x="257" y="146"/>
                  </a:lnTo>
                  <a:lnTo>
                    <a:pt x="261" y="155"/>
                  </a:lnTo>
                  <a:lnTo>
                    <a:pt x="265" y="163"/>
                  </a:lnTo>
                  <a:lnTo>
                    <a:pt x="267" y="169"/>
                  </a:lnTo>
                  <a:lnTo>
                    <a:pt x="257" y="179"/>
                  </a:lnTo>
                  <a:lnTo>
                    <a:pt x="263" y="182"/>
                  </a:lnTo>
                  <a:lnTo>
                    <a:pt x="267" y="190"/>
                  </a:lnTo>
                  <a:lnTo>
                    <a:pt x="258" y="206"/>
                  </a:lnTo>
                  <a:lnTo>
                    <a:pt x="263" y="213"/>
                  </a:lnTo>
                  <a:lnTo>
                    <a:pt x="263" y="225"/>
                  </a:lnTo>
                  <a:lnTo>
                    <a:pt x="257" y="239"/>
                  </a:lnTo>
                  <a:lnTo>
                    <a:pt x="248" y="246"/>
                  </a:lnTo>
                  <a:lnTo>
                    <a:pt x="230" y="249"/>
                  </a:lnTo>
                  <a:lnTo>
                    <a:pt x="215" y="248"/>
                  </a:lnTo>
                  <a:lnTo>
                    <a:pt x="198" y="244"/>
                  </a:lnTo>
                  <a:lnTo>
                    <a:pt x="188" y="241"/>
                  </a:lnTo>
                  <a:lnTo>
                    <a:pt x="179" y="238"/>
                  </a:lnTo>
                  <a:lnTo>
                    <a:pt x="175" y="259"/>
                  </a:lnTo>
                  <a:lnTo>
                    <a:pt x="177" y="277"/>
                  </a:lnTo>
                  <a:lnTo>
                    <a:pt x="177" y="308"/>
                  </a:lnTo>
                  <a:lnTo>
                    <a:pt x="175" y="339"/>
                  </a:lnTo>
                  <a:lnTo>
                    <a:pt x="140" y="339"/>
                  </a:lnTo>
                  <a:lnTo>
                    <a:pt x="106" y="332"/>
                  </a:lnTo>
                  <a:lnTo>
                    <a:pt x="69" y="320"/>
                  </a:lnTo>
                  <a:lnTo>
                    <a:pt x="45" y="310"/>
                  </a:lnTo>
                  <a:lnTo>
                    <a:pt x="17" y="282"/>
                  </a:lnTo>
                  <a:lnTo>
                    <a:pt x="0" y="261"/>
                  </a:lnTo>
                  <a:lnTo>
                    <a:pt x="2" y="0"/>
                  </a:lnTo>
                  <a:lnTo>
                    <a:pt x="254" y="3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3" name="Freeform 81"/>
            <p:cNvSpPr>
              <a:spLocks/>
            </p:cNvSpPr>
            <p:nvPr/>
          </p:nvSpPr>
          <p:spPr bwMode="auto">
            <a:xfrm flipH="1">
              <a:off x="2080" y="3242"/>
              <a:ext cx="112" cy="120"/>
            </a:xfrm>
            <a:custGeom>
              <a:avLst/>
              <a:gdLst/>
              <a:ahLst/>
              <a:cxnLst>
                <a:cxn ang="0">
                  <a:pos x="474" y="161"/>
                </a:cxn>
                <a:cxn ang="0">
                  <a:pos x="444" y="167"/>
                </a:cxn>
                <a:cxn ang="0">
                  <a:pos x="425" y="176"/>
                </a:cxn>
                <a:cxn ang="0">
                  <a:pos x="419" y="158"/>
                </a:cxn>
                <a:cxn ang="0">
                  <a:pos x="392" y="167"/>
                </a:cxn>
                <a:cxn ang="0">
                  <a:pos x="378" y="179"/>
                </a:cxn>
                <a:cxn ang="0">
                  <a:pos x="361" y="165"/>
                </a:cxn>
                <a:cxn ang="0">
                  <a:pos x="344" y="189"/>
                </a:cxn>
                <a:cxn ang="0">
                  <a:pos x="329" y="202"/>
                </a:cxn>
                <a:cxn ang="0">
                  <a:pos x="295" y="222"/>
                </a:cxn>
                <a:cxn ang="0">
                  <a:pos x="278" y="205"/>
                </a:cxn>
                <a:cxn ang="0">
                  <a:pos x="274" y="192"/>
                </a:cxn>
                <a:cxn ang="0">
                  <a:pos x="265" y="185"/>
                </a:cxn>
                <a:cxn ang="0">
                  <a:pos x="253" y="182"/>
                </a:cxn>
                <a:cxn ang="0">
                  <a:pos x="241" y="182"/>
                </a:cxn>
                <a:cxn ang="0">
                  <a:pos x="227" y="193"/>
                </a:cxn>
                <a:cxn ang="0">
                  <a:pos x="220" y="206"/>
                </a:cxn>
                <a:cxn ang="0">
                  <a:pos x="220" y="226"/>
                </a:cxn>
                <a:cxn ang="0">
                  <a:pos x="226" y="246"/>
                </a:cxn>
                <a:cxn ang="0">
                  <a:pos x="234" y="271"/>
                </a:cxn>
                <a:cxn ang="0">
                  <a:pos x="243" y="315"/>
                </a:cxn>
                <a:cxn ang="0">
                  <a:pos x="244" y="340"/>
                </a:cxn>
                <a:cxn ang="0">
                  <a:pos x="246" y="370"/>
                </a:cxn>
                <a:cxn ang="0">
                  <a:pos x="243" y="399"/>
                </a:cxn>
                <a:cxn ang="0">
                  <a:pos x="237" y="423"/>
                </a:cxn>
                <a:cxn ang="0">
                  <a:pos x="213" y="465"/>
                </a:cxn>
                <a:cxn ang="0">
                  <a:pos x="182" y="501"/>
                </a:cxn>
                <a:cxn ang="0">
                  <a:pos x="148" y="520"/>
                </a:cxn>
                <a:cxn ang="0">
                  <a:pos x="127" y="530"/>
                </a:cxn>
                <a:cxn ang="0">
                  <a:pos x="100" y="532"/>
                </a:cxn>
                <a:cxn ang="0">
                  <a:pos x="78" y="525"/>
                </a:cxn>
                <a:cxn ang="0">
                  <a:pos x="61" y="518"/>
                </a:cxn>
                <a:cxn ang="0">
                  <a:pos x="45" y="504"/>
                </a:cxn>
                <a:cxn ang="0">
                  <a:pos x="33" y="489"/>
                </a:cxn>
                <a:cxn ang="0">
                  <a:pos x="50" y="477"/>
                </a:cxn>
                <a:cxn ang="0">
                  <a:pos x="61" y="464"/>
                </a:cxn>
                <a:cxn ang="0">
                  <a:pos x="65" y="447"/>
                </a:cxn>
                <a:cxn ang="0">
                  <a:pos x="36" y="457"/>
                </a:cxn>
                <a:cxn ang="0">
                  <a:pos x="17" y="456"/>
                </a:cxn>
                <a:cxn ang="0">
                  <a:pos x="2" y="446"/>
                </a:cxn>
                <a:cxn ang="0">
                  <a:pos x="0" y="436"/>
                </a:cxn>
                <a:cxn ang="0">
                  <a:pos x="27" y="413"/>
                </a:cxn>
                <a:cxn ang="0">
                  <a:pos x="44" y="395"/>
                </a:cxn>
                <a:cxn ang="0">
                  <a:pos x="57" y="347"/>
                </a:cxn>
                <a:cxn ang="0">
                  <a:pos x="61" y="312"/>
                </a:cxn>
                <a:cxn ang="0">
                  <a:pos x="58" y="244"/>
                </a:cxn>
                <a:cxn ang="0">
                  <a:pos x="61" y="185"/>
                </a:cxn>
                <a:cxn ang="0">
                  <a:pos x="64" y="144"/>
                </a:cxn>
                <a:cxn ang="0">
                  <a:pos x="69" y="102"/>
                </a:cxn>
                <a:cxn ang="0">
                  <a:pos x="92" y="64"/>
                </a:cxn>
                <a:cxn ang="0">
                  <a:pos x="120" y="38"/>
                </a:cxn>
                <a:cxn ang="0">
                  <a:pos x="153" y="23"/>
                </a:cxn>
                <a:cxn ang="0">
                  <a:pos x="189" y="7"/>
                </a:cxn>
                <a:cxn ang="0">
                  <a:pos x="237" y="0"/>
                </a:cxn>
                <a:cxn ang="0">
                  <a:pos x="271" y="0"/>
                </a:cxn>
                <a:cxn ang="0">
                  <a:pos x="299" y="3"/>
                </a:cxn>
                <a:cxn ang="0">
                  <a:pos x="344" y="16"/>
                </a:cxn>
                <a:cxn ang="0">
                  <a:pos x="389" y="26"/>
                </a:cxn>
                <a:cxn ang="0">
                  <a:pos x="420" y="44"/>
                </a:cxn>
                <a:cxn ang="0">
                  <a:pos x="440" y="64"/>
                </a:cxn>
                <a:cxn ang="0">
                  <a:pos x="461" y="88"/>
                </a:cxn>
                <a:cxn ang="0">
                  <a:pos x="468" y="113"/>
                </a:cxn>
                <a:cxn ang="0">
                  <a:pos x="474" y="161"/>
                </a:cxn>
              </a:cxnLst>
              <a:rect l="0" t="0" r="r" b="b"/>
              <a:pathLst>
                <a:path w="474" h="532">
                  <a:moveTo>
                    <a:pt x="474" y="161"/>
                  </a:moveTo>
                  <a:lnTo>
                    <a:pt x="444" y="167"/>
                  </a:lnTo>
                  <a:lnTo>
                    <a:pt x="425" y="176"/>
                  </a:lnTo>
                  <a:lnTo>
                    <a:pt x="419" y="158"/>
                  </a:lnTo>
                  <a:lnTo>
                    <a:pt x="392" y="167"/>
                  </a:lnTo>
                  <a:lnTo>
                    <a:pt x="378" y="179"/>
                  </a:lnTo>
                  <a:lnTo>
                    <a:pt x="361" y="165"/>
                  </a:lnTo>
                  <a:lnTo>
                    <a:pt x="344" y="189"/>
                  </a:lnTo>
                  <a:lnTo>
                    <a:pt x="329" y="202"/>
                  </a:lnTo>
                  <a:lnTo>
                    <a:pt x="295" y="222"/>
                  </a:lnTo>
                  <a:lnTo>
                    <a:pt x="278" y="205"/>
                  </a:lnTo>
                  <a:lnTo>
                    <a:pt x="274" y="192"/>
                  </a:lnTo>
                  <a:lnTo>
                    <a:pt x="265" y="185"/>
                  </a:lnTo>
                  <a:lnTo>
                    <a:pt x="253" y="182"/>
                  </a:lnTo>
                  <a:lnTo>
                    <a:pt x="241" y="182"/>
                  </a:lnTo>
                  <a:lnTo>
                    <a:pt x="227" y="193"/>
                  </a:lnTo>
                  <a:lnTo>
                    <a:pt x="220" y="206"/>
                  </a:lnTo>
                  <a:lnTo>
                    <a:pt x="220" y="226"/>
                  </a:lnTo>
                  <a:lnTo>
                    <a:pt x="226" y="246"/>
                  </a:lnTo>
                  <a:lnTo>
                    <a:pt x="234" y="271"/>
                  </a:lnTo>
                  <a:lnTo>
                    <a:pt x="243" y="315"/>
                  </a:lnTo>
                  <a:lnTo>
                    <a:pt x="244" y="340"/>
                  </a:lnTo>
                  <a:lnTo>
                    <a:pt x="246" y="370"/>
                  </a:lnTo>
                  <a:lnTo>
                    <a:pt x="243" y="399"/>
                  </a:lnTo>
                  <a:lnTo>
                    <a:pt x="237" y="423"/>
                  </a:lnTo>
                  <a:lnTo>
                    <a:pt x="213" y="465"/>
                  </a:lnTo>
                  <a:lnTo>
                    <a:pt x="182" y="501"/>
                  </a:lnTo>
                  <a:lnTo>
                    <a:pt x="148" y="520"/>
                  </a:lnTo>
                  <a:lnTo>
                    <a:pt x="127" y="530"/>
                  </a:lnTo>
                  <a:lnTo>
                    <a:pt x="100" y="532"/>
                  </a:lnTo>
                  <a:lnTo>
                    <a:pt x="78" y="525"/>
                  </a:lnTo>
                  <a:lnTo>
                    <a:pt x="61" y="518"/>
                  </a:lnTo>
                  <a:lnTo>
                    <a:pt x="45" y="504"/>
                  </a:lnTo>
                  <a:lnTo>
                    <a:pt x="33" y="489"/>
                  </a:lnTo>
                  <a:lnTo>
                    <a:pt x="50" y="477"/>
                  </a:lnTo>
                  <a:lnTo>
                    <a:pt x="61" y="464"/>
                  </a:lnTo>
                  <a:lnTo>
                    <a:pt x="65" y="447"/>
                  </a:lnTo>
                  <a:lnTo>
                    <a:pt x="36" y="457"/>
                  </a:lnTo>
                  <a:lnTo>
                    <a:pt x="17" y="456"/>
                  </a:lnTo>
                  <a:lnTo>
                    <a:pt x="2" y="446"/>
                  </a:lnTo>
                  <a:lnTo>
                    <a:pt x="0" y="436"/>
                  </a:lnTo>
                  <a:lnTo>
                    <a:pt x="27" y="413"/>
                  </a:lnTo>
                  <a:lnTo>
                    <a:pt x="44" y="395"/>
                  </a:lnTo>
                  <a:lnTo>
                    <a:pt x="57" y="347"/>
                  </a:lnTo>
                  <a:lnTo>
                    <a:pt x="61" y="312"/>
                  </a:lnTo>
                  <a:lnTo>
                    <a:pt x="58" y="244"/>
                  </a:lnTo>
                  <a:lnTo>
                    <a:pt x="61" y="185"/>
                  </a:lnTo>
                  <a:lnTo>
                    <a:pt x="64" y="144"/>
                  </a:lnTo>
                  <a:lnTo>
                    <a:pt x="69" y="102"/>
                  </a:lnTo>
                  <a:lnTo>
                    <a:pt x="92" y="64"/>
                  </a:lnTo>
                  <a:lnTo>
                    <a:pt x="120" y="38"/>
                  </a:lnTo>
                  <a:lnTo>
                    <a:pt x="153" y="23"/>
                  </a:lnTo>
                  <a:lnTo>
                    <a:pt x="189" y="7"/>
                  </a:lnTo>
                  <a:lnTo>
                    <a:pt x="237" y="0"/>
                  </a:lnTo>
                  <a:lnTo>
                    <a:pt x="271" y="0"/>
                  </a:lnTo>
                  <a:lnTo>
                    <a:pt x="299" y="3"/>
                  </a:lnTo>
                  <a:lnTo>
                    <a:pt x="344" y="16"/>
                  </a:lnTo>
                  <a:lnTo>
                    <a:pt x="389" y="26"/>
                  </a:lnTo>
                  <a:lnTo>
                    <a:pt x="420" y="44"/>
                  </a:lnTo>
                  <a:lnTo>
                    <a:pt x="440" y="64"/>
                  </a:lnTo>
                  <a:lnTo>
                    <a:pt x="461" y="88"/>
                  </a:lnTo>
                  <a:lnTo>
                    <a:pt x="468" y="113"/>
                  </a:lnTo>
                  <a:lnTo>
                    <a:pt x="474" y="161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4" name="Freeform 82"/>
            <p:cNvSpPr>
              <a:spLocks/>
            </p:cNvSpPr>
            <p:nvPr/>
          </p:nvSpPr>
          <p:spPr bwMode="auto">
            <a:xfrm flipH="1">
              <a:off x="2107" y="3243"/>
              <a:ext cx="24" cy="46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178"/>
                </a:cxn>
                <a:cxn ang="0">
                  <a:pos x="13" y="186"/>
                </a:cxn>
                <a:cxn ang="0">
                  <a:pos x="18" y="193"/>
                </a:cxn>
                <a:cxn ang="0">
                  <a:pos x="24" y="202"/>
                </a:cxn>
                <a:cxn ang="0">
                  <a:pos x="30" y="207"/>
                </a:cxn>
                <a:cxn ang="0">
                  <a:pos x="107" y="17"/>
                </a:cxn>
                <a:cxn ang="0">
                  <a:pos x="68" y="4"/>
                </a:cxn>
                <a:cxn ang="0">
                  <a:pos x="42" y="0"/>
                </a:cxn>
              </a:cxnLst>
              <a:rect l="0" t="0" r="r" b="b"/>
              <a:pathLst>
                <a:path w="107" h="207">
                  <a:moveTo>
                    <a:pt x="42" y="0"/>
                  </a:moveTo>
                  <a:lnTo>
                    <a:pt x="0" y="178"/>
                  </a:lnTo>
                  <a:lnTo>
                    <a:pt x="13" y="186"/>
                  </a:lnTo>
                  <a:lnTo>
                    <a:pt x="18" y="193"/>
                  </a:lnTo>
                  <a:lnTo>
                    <a:pt x="24" y="202"/>
                  </a:lnTo>
                  <a:lnTo>
                    <a:pt x="30" y="207"/>
                  </a:lnTo>
                  <a:lnTo>
                    <a:pt x="107" y="17"/>
                  </a:lnTo>
                  <a:lnTo>
                    <a:pt x="68" y="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5" name="Freeform 83"/>
            <p:cNvSpPr>
              <a:spLocks/>
            </p:cNvSpPr>
            <p:nvPr/>
          </p:nvSpPr>
          <p:spPr bwMode="auto">
            <a:xfrm flipH="1">
              <a:off x="1428" y="3159"/>
              <a:ext cx="25" cy="114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5" y="140"/>
                </a:cxn>
                <a:cxn ang="0">
                  <a:pos x="15" y="246"/>
                </a:cxn>
                <a:cxn ang="0">
                  <a:pos x="29" y="349"/>
                </a:cxn>
                <a:cxn ang="0">
                  <a:pos x="39" y="403"/>
                </a:cxn>
                <a:cxn ang="0">
                  <a:pos x="58" y="504"/>
                </a:cxn>
                <a:cxn ang="0">
                  <a:pos x="106" y="434"/>
                </a:cxn>
                <a:cxn ang="0">
                  <a:pos x="90" y="370"/>
                </a:cxn>
                <a:cxn ang="0">
                  <a:pos x="73" y="269"/>
                </a:cxn>
                <a:cxn ang="0">
                  <a:pos x="62" y="186"/>
                </a:cxn>
                <a:cxn ang="0">
                  <a:pos x="53" y="94"/>
                </a:cxn>
                <a:cxn ang="0">
                  <a:pos x="48" y="0"/>
                </a:cxn>
                <a:cxn ang="0">
                  <a:pos x="0" y="42"/>
                </a:cxn>
              </a:cxnLst>
              <a:rect l="0" t="0" r="r" b="b"/>
              <a:pathLst>
                <a:path w="106" h="504">
                  <a:moveTo>
                    <a:pt x="0" y="42"/>
                  </a:moveTo>
                  <a:lnTo>
                    <a:pt x="5" y="140"/>
                  </a:lnTo>
                  <a:lnTo>
                    <a:pt x="15" y="246"/>
                  </a:lnTo>
                  <a:lnTo>
                    <a:pt x="29" y="349"/>
                  </a:lnTo>
                  <a:lnTo>
                    <a:pt x="39" y="403"/>
                  </a:lnTo>
                  <a:lnTo>
                    <a:pt x="58" y="504"/>
                  </a:lnTo>
                  <a:lnTo>
                    <a:pt x="106" y="434"/>
                  </a:lnTo>
                  <a:lnTo>
                    <a:pt x="90" y="370"/>
                  </a:lnTo>
                  <a:lnTo>
                    <a:pt x="73" y="269"/>
                  </a:lnTo>
                  <a:lnTo>
                    <a:pt x="62" y="186"/>
                  </a:lnTo>
                  <a:lnTo>
                    <a:pt x="53" y="94"/>
                  </a:lnTo>
                  <a:lnTo>
                    <a:pt x="48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6" name="Rectangle 84"/>
            <p:cNvSpPr>
              <a:spLocks noChangeArrowheads="1"/>
            </p:cNvSpPr>
            <p:nvPr/>
          </p:nvSpPr>
          <p:spPr bwMode="auto">
            <a:xfrm flipH="1">
              <a:off x="1287" y="3258"/>
              <a:ext cx="168" cy="27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7" name="Freeform 85"/>
            <p:cNvSpPr>
              <a:spLocks/>
            </p:cNvSpPr>
            <p:nvPr/>
          </p:nvSpPr>
          <p:spPr bwMode="auto">
            <a:xfrm flipH="1">
              <a:off x="1286" y="3237"/>
              <a:ext cx="168" cy="21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131" y="0"/>
                </a:cxn>
                <a:cxn ang="0">
                  <a:pos x="668" y="0"/>
                </a:cxn>
                <a:cxn ang="0">
                  <a:pos x="708" y="98"/>
                </a:cxn>
                <a:cxn ang="0">
                  <a:pos x="0" y="97"/>
                </a:cxn>
              </a:cxnLst>
              <a:rect l="0" t="0" r="r" b="b"/>
              <a:pathLst>
                <a:path w="708" h="98">
                  <a:moveTo>
                    <a:pt x="0" y="97"/>
                  </a:moveTo>
                  <a:lnTo>
                    <a:pt x="131" y="0"/>
                  </a:lnTo>
                  <a:lnTo>
                    <a:pt x="668" y="0"/>
                  </a:lnTo>
                  <a:lnTo>
                    <a:pt x="708" y="9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8" name="Freeform 86"/>
            <p:cNvSpPr>
              <a:spLocks/>
            </p:cNvSpPr>
            <p:nvPr/>
          </p:nvSpPr>
          <p:spPr bwMode="auto">
            <a:xfrm flipH="1">
              <a:off x="1476" y="3111"/>
              <a:ext cx="12" cy="2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12" y="97"/>
                </a:cxn>
                <a:cxn ang="0">
                  <a:pos x="51" y="90"/>
                </a:cxn>
                <a:cxn ang="0">
                  <a:pos x="38" y="0"/>
                </a:cxn>
              </a:cxnLst>
              <a:rect l="0" t="0" r="r" b="b"/>
              <a:pathLst>
                <a:path w="51" h="97">
                  <a:moveTo>
                    <a:pt x="38" y="0"/>
                  </a:moveTo>
                  <a:lnTo>
                    <a:pt x="0" y="8"/>
                  </a:lnTo>
                  <a:lnTo>
                    <a:pt x="12" y="97"/>
                  </a:lnTo>
                  <a:lnTo>
                    <a:pt x="51" y="9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79" name="Rectangle 87"/>
            <p:cNvSpPr>
              <a:spLocks noChangeArrowheads="1"/>
            </p:cNvSpPr>
            <p:nvPr/>
          </p:nvSpPr>
          <p:spPr bwMode="auto">
            <a:xfrm flipH="1">
              <a:off x="1367" y="3278"/>
              <a:ext cx="16" cy="9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0" name="Rectangle 88"/>
            <p:cNvSpPr>
              <a:spLocks noChangeArrowheads="1"/>
            </p:cNvSpPr>
            <p:nvPr/>
          </p:nvSpPr>
          <p:spPr bwMode="auto">
            <a:xfrm flipH="1">
              <a:off x="1358" y="3369"/>
              <a:ext cx="35" cy="2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1" name="Freeform 89"/>
            <p:cNvSpPr>
              <a:spLocks/>
            </p:cNvSpPr>
            <p:nvPr/>
          </p:nvSpPr>
          <p:spPr bwMode="auto">
            <a:xfrm flipH="1">
              <a:off x="1375" y="3385"/>
              <a:ext cx="107" cy="42"/>
            </a:xfrm>
            <a:custGeom>
              <a:avLst/>
              <a:gdLst/>
              <a:ahLst/>
              <a:cxnLst>
                <a:cxn ang="0">
                  <a:pos x="387" y="0"/>
                </a:cxn>
                <a:cxn ang="0">
                  <a:pos x="332" y="11"/>
                </a:cxn>
                <a:cxn ang="0">
                  <a:pos x="286" y="24"/>
                </a:cxn>
                <a:cxn ang="0">
                  <a:pos x="241" y="40"/>
                </a:cxn>
                <a:cxn ang="0">
                  <a:pos x="206" y="59"/>
                </a:cxn>
                <a:cxn ang="0">
                  <a:pos x="179" y="77"/>
                </a:cxn>
                <a:cxn ang="0">
                  <a:pos x="160" y="90"/>
                </a:cxn>
                <a:cxn ang="0">
                  <a:pos x="142" y="104"/>
                </a:cxn>
                <a:cxn ang="0">
                  <a:pos x="122" y="119"/>
                </a:cxn>
                <a:cxn ang="0">
                  <a:pos x="103" y="131"/>
                </a:cxn>
                <a:cxn ang="0">
                  <a:pos x="79" y="139"/>
                </a:cxn>
                <a:cxn ang="0">
                  <a:pos x="56" y="142"/>
                </a:cxn>
                <a:cxn ang="0">
                  <a:pos x="35" y="142"/>
                </a:cxn>
                <a:cxn ang="0">
                  <a:pos x="0" y="142"/>
                </a:cxn>
                <a:cxn ang="0">
                  <a:pos x="0" y="188"/>
                </a:cxn>
                <a:cxn ang="0">
                  <a:pos x="263" y="188"/>
                </a:cxn>
                <a:cxn ang="0">
                  <a:pos x="272" y="164"/>
                </a:cxn>
                <a:cxn ang="0">
                  <a:pos x="280" y="148"/>
                </a:cxn>
                <a:cxn ang="0">
                  <a:pos x="286" y="133"/>
                </a:cxn>
                <a:cxn ang="0">
                  <a:pos x="297" y="119"/>
                </a:cxn>
                <a:cxn ang="0">
                  <a:pos x="310" y="102"/>
                </a:cxn>
                <a:cxn ang="0">
                  <a:pos x="327" y="90"/>
                </a:cxn>
                <a:cxn ang="0">
                  <a:pos x="341" y="78"/>
                </a:cxn>
                <a:cxn ang="0">
                  <a:pos x="363" y="67"/>
                </a:cxn>
                <a:cxn ang="0">
                  <a:pos x="385" y="62"/>
                </a:cxn>
                <a:cxn ang="0">
                  <a:pos x="413" y="53"/>
                </a:cxn>
                <a:cxn ang="0">
                  <a:pos x="435" y="52"/>
                </a:cxn>
                <a:cxn ang="0">
                  <a:pos x="452" y="52"/>
                </a:cxn>
                <a:cxn ang="0">
                  <a:pos x="452" y="0"/>
                </a:cxn>
                <a:cxn ang="0">
                  <a:pos x="430" y="0"/>
                </a:cxn>
                <a:cxn ang="0">
                  <a:pos x="387" y="0"/>
                </a:cxn>
              </a:cxnLst>
              <a:rect l="0" t="0" r="r" b="b"/>
              <a:pathLst>
                <a:path w="452" h="188">
                  <a:moveTo>
                    <a:pt x="387" y="0"/>
                  </a:moveTo>
                  <a:lnTo>
                    <a:pt x="332" y="11"/>
                  </a:lnTo>
                  <a:lnTo>
                    <a:pt x="286" y="24"/>
                  </a:lnTo>
                  <a:lnTo>
                    <a:pt x="241" y="40"/>
                  </a:lnTo>
                  <a:lnTo>
                    <a:pt x="206" y="59"/>
                  </a:lnTo>
                  <a:lnTo>
                    <a:pt x="179" y="77"/>
                  </a:lnTo>
                  <a:lnTo>
                    <a:pt x="160" y="90"/>
                  </a:lnTo>
                  <a:lnTo>
                    <a:pt x="142" y="104"/>
                  </a:lnTo>
                  <a:lnTo>
                    <a:pt x="122" y="119"/>
                  </a:lnTo>
                  <a:lnTo>
                    <a:pt x="103" y="131"/>
                  </a:lnTo>
                  <a:lnTo>
                    <a:pt x="79" y="139"/>
                  </a:lnTo>
                  <a:lnTo>
                    <a:pt x="56" y="142"/>
                  </a:lnTo>
                  <a:lnTo>
                    <a:pt x="35" y="142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263" y="188"/>
                  </a:lnTo>
                  <a:lnTo>
                    <a:pt x="272" y="164"/>
                  </a:lnTo>
                  <a:lnTo>
                    <a:pt x="280" y="148"/>
                  </a:lnTo>
                  <a:lnTo>
                    <a:pt x="286" y="133"/>
                  </a:lnTo>
                  <a:lnTo>
                    <a:pt x="297" y="119"/>
                  </a:lnTo>
                  <a:lnTo>
                    <a:pt x="310" y="102"/>
                  </a:lnTo>
                  <a:lnTo>
                    <a:pt x="327" y="90"/>
                  </a:lnTo>
                  <a:lnTo>
                    <a:pt x="341" y="78"/>
                  </a:lnTo>
                  <a:lnTo>
                    <a:pt x="363" y="67"/>
                  </a:lnTo>
                  <a:lnTo>
                    <a:pt x="385" y="62"/>
                  </a:lnTo>
                  <a:lnTo>
                    <a:pt x="413" y="53"/>
                  </a:lnTo>
                  <a:lnTo>
                    <a:pt x="435" y="52"/>
                  </a:lnTo>
                  <a:lnTo>
                    <a:pt x="452" y="52"/>
                  </a:lnTo>
                  <a:lnTo>
                    <a:pt x="452" y="0"/>
                  </a:lnTo>
                  <a:lnTo>
                    <a:pt x="430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2" name="Freeform 90"/>
            <p:cNvSpPr>
              <a:spLocks/>
            </p:cNvSpPr>
            <p:nvPr/>
          </p:nvSpPr>
          <p:spPr bwMode="auto">
            <a:xfrm flipH="1">
              <a:off x="1268" y="3385"/>
              <a:ext cx="107" cy="42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119" y="11"/>
                </a:cxn>
                <a:cxn ang="0">
                  <a:pos x="167" y="24"/>
                </a:cxn>
                <a:cxn ang="0">
                  <a:pos x="212" y="40"/>
                </a:cxn>
                <a:cxn ang="0">
                  <a:pos x="247" y="59"/>
                </a:cxn>
                <a:cxn ang="0">
                  <a:pos x="274" y="77"/>
                </a:cxn>
                <a:cxn ang="0">
                  <a:pos x="292" y="90"/>
                </a:cxn>
                <a:cxn ang="0">
                  <a:pos x="309" y="104"/>
                </a:cxn>
                <a:cxn ang="0">
                  <a:pos x="330" y="119"/>
                </a:cxn>
                <a:cxn ang="0">
                  <a:pos x="350" y="131"/>
                </a:cxn>
                <a:cxn ang="0">
                  <a:pos x="374" y="139"/>
                </a:cxn>
                <a:cxn ang="0">
                  <a:pos x="396" y="142"/>
                </a:cxn>
                <a:cxn ang="0">
                  <a:pos x="418" y="142"/>
                </a:cxn>
                <a:cxn ang="0">
                  <a:pos x="453" y="142"/>
                </a:cxn>
                <a:cxn ang="0">
                  <a:pos x="453" y="188"/>
                </a:cxn>
                <a:cxn ang="0">
                  <a:pos x="189" y="188"/>
                </a:cxn>
                <a:cxn ang="0">
                  <a:pos x="181" y="164"/>
                </a:cxn>
                <a:cxn ang="0">
                  <a:pos x="172" y="148"/>
                </a:cxn>
                <a:cxn ang="0">
                  <a:pos x="167" y="133"/>
                </a:cxn>
                <a:cxn ang="0">
                  <a:pos x="155" y="119"/>
                </a:cxn>
                <a:cxn ang="0">
                  <a:pos x="143" y="102"/>
                </a:cxn>
                <a:cxn ang="0">
                  <a:pos x="126" y="90"/>
                </a:cxn>
                <a:cxn ang="0">
                  <a:pos x="112" y="78"/>
                </a:cxn>
                <a:cxn ang="0">
                  <a:pos x="89" y="67"/>
                </a:cxn>
                <a:cxn ang="0">
                  <a:pos x="69" y="62"/>
                </a:cxn>
                <a:cxn ang="0">
                  <a:pos x="41" y="53"/>
                </a:cxn>
                <a:cxn ang="0">
                  <a:pos x="19" y="52"/>
                </a:cxn>
                <a:cxn ang="0">
                  <a:pos x="0" y="52"/>
                </a:cxn>
                <a:cxn ang="0">
                  <a:pos x="0" y="0"/>
                </a:cxn>
                <a:cxn ang="0">
                  <a:pos x="24" y="0"/>
                </a:cxn>
                <a:cxn ang="0">
                  <a:pos x="67" y="0"/>
                </a:cxn>
              </a:cxnLst>
              <a:rect l="0" t="0" r="r" b="b"/>
              <a:pathLst>
                <a:path w="453" h="188">
                  <a:moveTo>
                    <a:pt x="67" y="0"/>
                  </a:moveTo>
                  <a:lnTo>
                    <a:pt x="119" y="11"/>
                  </a:lnTo>
                  <a:lnTo>
                    <a:pt x="167" y="24"/>
                  </a:lnTo>
                  <a:lnTo>
                    <a:pt x="212" y="40"/>
                  </a:lnTo>
                  <a:lnTo>
                    <a:pt x="247" y="59"/>
                  </a:lnTo>
                  <a:lnTo>
                    <a:pt x="274" y="77"/>
                  </a:lnTo>
                  <a:lnTo>
                    <a:pt x="292" y="90"/>
                  </a:lnTo>
                  <a:lnTo>
                    <a:pt x="309" y="104"/>
                  </a:lnTo>
                  <a:lnTo>
                    <a:pt x="330" y="119"/>
                  </a:lnTo>
                  <a:lnTo>
                    <a:pt x="350" y="131"/>
                  </a:lnTo>
                  <a:lnTo>
                    <a:pt x="374" y="139"/>
                  </a:lnTo>
                  <a:lnTo>
                    <a:pt x="396" y="142"/>
                  </a:lnTo>
                  <a:lnTo>
                    <a:pt x="418" y="142"/>
                  </a:lnTo>
                  <a:lnTo>
                    <a:pt x="453" y="142"/>
                  </a:lnTo>
                  <a:lnTo>
                    <a:pt x="453" y="188"/>
                  </a:lnTo>
                  <a:lnTo>
                    <a:pt x="189" y="188"/>
                  </a:lnTo>
                  <a:lnTo>
                    <a:pt x="181" y="164"/>
                  </a:lnTo>
                  <a:lnTo>
                    <a:pt x="172" y="148"/>
                  </a:lnTo>
                  <a:lnTo>
                    <a:pt x="167" y="133"/>
                  </a:lnTo>
                  <a:lnTo>
                    <a:pt x="155" y="119"/>
                  </a:lnTo>
                  <a:lnTo>
                    <a:pt x="143" y="102"/>
                  </a:lnTo>
                  <a:lnTo>
                    <a:pt x="126" y="90"/>
                  </a:lnTo>
                  <a:lnTo>
                    <a:pt x="112" y="78"/>
                  </a:lnTo>
                  <a:lnTo>
                    <a:pt x="89" y="67"/>
                  </a:lnTo>
                  <a:lnTo>
                    <a:pt x="69" y="62"/>
                  </a:lnTo>
                  <a:lnTo>
                    <a:pt x="41" y="53"/>
                  </a:lnTo>
                  <a:lnTo>
                    <a:pt x="19" y="52"/>
                  </a:lnTo>
                  <a:lnTo>
                    <a:pt x="0" y="52"/>
                  </a:lnTo>
                  <a:lnTo>
                    <a:pt x="0" y="0"/>
                  </a:lnTo>
                  <a:lnTo>
                    <a:pt x="2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3" name="Freeform 91"/>
            <p:cNvSpPr>
              <a:spLocks/>
            </p:cNvSpPr>
            <p:nvPr/>
          </p:nvSpPr>
          <p:spPr bwMode="auto">
            <a:xfrm flipH="1">
              <a:off x="1412" y="3078"/>
              <a:ext cx="50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6" y="41"/>
                </a:cxn>
                <a:cxn ang="0">
                  <a:pos x="156" y="51"/>
                </a:cxn>
                <a:cxn ang="0">
                  <a:pos x="183" y="79"/>
                </a:cxn>
                <a:cxn ang="0">
                  <a:pos x="187" y="97"/>
                </a:cxn>
                <a:cxn ang="0">
                  <a:pos x="190" y="135"/>
                </a:cxn>
                <a:cxn ang="0">
                  <a:pos x="194" y="199"/>
                </a:cxn>
                <a:cxn ang="0">
                  <a:pos x="204" y="295"/>
                </a:cxn>
                <a:cxn ang="0">
                  <a:pos x="208" y="326"/>
                </a:cxn>
                <a:cxn ang="0">
                  <a:pos x="211" y="355"/>
                </a:cxn>
                <a:cxn ang="0">
                  <a:pos x="207" y="376"/>
                </a:cxn>
                <a:cxn ang="0">
                  <a:pos x="199" y="395"/>
                </a:cxn>
                <a:cxn ang="0">
                  <a:pos x="187" y="402"/>
                </a:cxn>
                <a:cxn ang="0">
                  <a:pos x="170" y="409"/>
                </a:cxn>
                <a:cxn ang="0">
                  <a:pos x="34" y="444"/>
                </a:cxn>
                <a:cxn ang="0">
                  <a:pos x="0" y="0"/>
                </a:cxn>
              </a:cxnLst>
              <a:rect l="0" t="0" r="r" b="b"/>
              <a:pathLst>
                <a:path w="211" h="444">
                  <a:moveTo>
                    <a:pt x="0" y="0"/>
                  </a:moveTo>
                  <a:lnTo>
                    <a:pt x="136" y="41"/>
                  </a:lnTo>
                  <a:lnTo>
                    <a:pt x="156" y="51"/>
                  </a:lnTo>
                  <a:lnTo>
                    <a:pt x="183" y="79"/>
                  </a:lnTo>
                  <a:lnTo>
                    <a:pt x="187" y="97"/>
                  </a:lnTo>
                  <a:lnTo>
                    <a:pt x="190" y="135"/>
                  </a:lnTo>
                  <a:lnTo>
                    <a:pt x="194" y="199"/>
                  </a:lnTo>
                  <a:lnTo>
                    <a:pt x="204" y="295"/>
                  </a:lnTo>
                  <a:lnTo>
                    <a:pt x="208" y="326"/>
                  </a:lnTo>
                  <a:lnTo>
                    <a:pt x="211" y="355"/>
                  </a:lnTo>
                  <a:lnTo>
                    <a:pt x="207" y="376"/>
                  </a:lnTo>
                  <a:lnTo>
                    <a:pt x="199" y="395"/>
                  </a:lnTo>
                  <a:lnTo>
                    <a:pt x="187" y="402"/>
                  </a:lnTo>
                  <a:lnTo>
                    <a:pt x="170" y="409"/>
                  </a:lnTo>
                  <a:lnTo>
                    <a:pt x="34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4" name="Freeform 92"/>
            <p:cNvSpPr>
              <a:spLocks/>
            </p:cNvSpPr>
            <p:nvPr/>
          </p:nvSpPr>
          <p:spPr bwMode="auto">
            <a:xfrm flipH="1">
              <a:off x="1443" y="3078"/>
              <a:ext cx="39" cy="102"/>
            </a:xfrm>
            <a:custGeom>
              <a:avLst/>
              <a:gdLst/>
              <a:ahLst/>
              <a:cxnLst>
                <a:cxn ang="0">
                  <a:pos x="7" y="23"/>
                </a:cxn>
                <a:cxn ang="0">
                  <a:pos x="23" y="9"/>
                </a:cxn>
                <a:cxn ang="0">
                  <a:pos x="48" y="0"/>
                </a:cxn>
                <a:cxn ang="0">
                  <a:pos x="82" y="0"/>
                </a:cxn>
                <a:cxn ang="0">
                  <a:pos x="104" y="7"/>
                </a:cxn>
                <a:cxn ang="0">
                  <a:pos x="116" y="28"/>
                </a:cxn>
                <a:cxn ang="0">
                  <a:pos x="123" y="79"/>
                </a:cxn>
                <a:cxn ang="0">
                  <a:pos x="140" y="189"/>
                </a:cxn>
                <a:cxn ang="0">
                  <a:pos x="152" y="279"/>
                </a:cxn>
                <a:cxn ang="0">
                  <a:pos x="161" y="355"/>
                </a:cxn>
                <a:cxn ang="0">
                  <a:pos x="166" y="406"/>
                </a:cxn>
                <a:cxn ang="0">
                  <a:pos x="161" y="420"/>
                </a:cxn>
                <a:cxn ang="0">
                  <a:pos x="144" y="436"/>
                </a:cxn>
                <a:cxn ang="0">
                  <a:pos x="112" y="447"/>
                </a:cxn>
                <a:cxn ang="0">
                  <a:pos x="85" y="451"/>
                </a:cxn>
                <a:cxn ang="0">
                  <a:pos x="69" y="447"/>
                </a:cxn>
                <a:cxn ang="0">
                  <a:pos x="57" y="434"/>
                </a:cxn>
                <a:cxn ang="0">
                  <a:pos x="40" y="358"/>
                </a:cxn>
                <a:cxn ang="0">
                  <a:pos x="30" y="286"/>
                </a:cxn>
                <a:cxn ang="0">
                  <a:pos x="10" y="171"/>
                </a:cxn>
                <a:cxn ang="0">
                  <a:pos x="0" y="76"/>
                </a:cxn>
                <a:cxn ang="0">
                  <a:pos x="0" y="51"/>
                </a:cxn>
                <a:cxn ang="0">
                  <a:pos x="7" y="23"/>
                </a:cxn>
              </a:cxnLst>
              <a:rect l="0" t="0" r="r" b="b"/>
              <a:pathLst>
                <a:path w="166" h="451">
                  <a:moveTo>
                    <a:pt x="7" y="23"/>
                  </a:moveTo>
                  <a:lnTo>
                    <a:pt x="23" y="9"/>
                  </a:lnTo>
                  <a:lnTo>
                    <a:pt x="48" y="0"/>
                  </a:lnTo>
                  <a:lnTo>
                    <a:pt x="82" y="0"/>
                  </a:lnTo>
                  <a:lnTo>
                    <a:pt x="104" y="7"/>
                  </a:lnTo>
                  <a:lnTo>
                    <a:pt x="116" y="28"/>
                  </a:lnTo>
                  <a:lnTo>
                    <a:pt x="123" y="79"/>
                  </a:lnTo>
                  <a:lnTo>
                    <a:pt x="140" y="189"/>
                  </a:lnTo>
                  <a:lnTo>
                    <a:pt x="152" y="279"/>
                  </a:lnTo>
                  <a:lnTo>
                    <a:pt x="161" y="355"/>
                  </a:lnTo>
                  <a:lnTo>
                    <a:pt x="166" y="406"/>
                  </a:lnTo>
                  <a:lnTo>
                    <a:pt x="161" y="420"/>
                  </a:lnTo>
                  <a:lnTo>
                    <a:pt x="144" y="436"/>
                  </a:lnTo>
                  <a:lnTo>
                    <a:pt x="112" y="447"/>
                  </a:lnTo>
                  <a:lnTo>
                    <a:pt x="85" y="451"/>
                  </a:lnTo>
                  <a:lnTo>
                    <a:pt x="69" y="447"/>
                  </a:lnTo>
                  <a:lnTo>
                    <a:pt x="57" y="434"/>
                  </a:lnTo>
                  <a:lnTo>
                    <a:pt x="40" y="358"/>
                  </a:lnTo>
                  <a:lnTo>
                    <a:pt x="30" y="286"/>
                  </a:lnTo>
                  <a:lnTo>
                    <a:pt x="10" y="171"/>
                  </a:lnTo>
                  <a:lnTo>
                    <a:pt x="0" y="76"/>
                  </a:lnTo>
                  <a:lnTo>
                    <a:pt x="0" y="51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5" name="Freeform 93"/>
            <p:cNvSpPr>
              <a:spLocks/>
            </p:cNvSpPr>
            <p:nvPr/>
          </p:nvSpPr>
          <p:spPr bwMode="auto">
            <a:xfrm flipH="1">
              <a:off x="1214" y="2974"/>
              <a:ext cx="115" cy="110"/>
            </a:xfrm>
            <a:custGeom>
              <a:avLst/>
              <a:gdLst/>
              <a:ahLst/>
              <a:cxnLst>
                <a:cxn ang="0">
                  <a:pos x="0" y="374"/>
                </a:cxn>
                <a:cxn ang="0">
                  <a:pos x="330" y="487"/>
                </a:cxn>
                <a:cxn ang="0">
                  <a:pos x="488" y="110"/>
                </a:cxn>
                <a:cxn ang="0">
                  <a:pos x="160" y="0"/>
                </a:cxn>
                <a:cxn ang="0">
                  <a:pos x="0" y="374"/>
                </a:cxn>
              </a:cxnLst>
              <a:rect l="0" t="0" r="r" b="b"/>
              <a:pathLst>
                <a:path w="488" h="487">
                  <a:moveTo>
                    <a:pt x="0" y="374"/>
                  </a:moveTo>
                  <a:lnTo>
                    <a:pt x="330" y="487"/>
                  </a:lnTo>
                  <a:lnTo>
                    <a:pt x="488" y="110"/>
                  </a:lnTo>
                  <a:lnTo>
                    <a:pt x="160" y="0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6" name="Freeform 94"/>
            <p:cNvSpPr>
              <a:spLocks/>
            </p:cNvSpPr>
            <p:nvPr/>
          </p:nvSpPr>
          <p:spPr bwMode="auto">
            <a:xfrm flipH="1">
              <a:off x="1215" y="2960"/>
              <a:ext cx="57" cy="39"/>
            </a:xfrm>
            <a:custGeom>
              <a:avLst/>
              <a:gdLst/>
              <a:ahLst/>
              <a:cxnLst>
                <a:cxn ang="0">
                  <a:pos x="242" y="171"/>
                </a:cxn>
                <a:cxn ang="0">
                  <a:pos x="38" y="0"/>
                </a:cxn>
                <a:cxn ang="0">
                  <a:pos x="0" y="91"/>
                </a:cxn>
                <a:cxn ang="0">
                  <a:pos x="242" y="171"/>
                </a:cxn>
              </a:cxnLst>
              <a:rect l="0" t="0" r="r" b="b"/>
              <a:pathLst>
                <a:path w="242" h="171">
                  <a:moveTo>
                    <a:pt x="242" y="171"/>
                  </a:moveTo>
                  <a:lnTo>
                    <a:pt x="38" y="0"/>
                  </a:lnTo>
                  <a:lnTo>
                    <a:pt x="0" y="91"/>
                  </a:lnTo>
                  <a:lnTo>
                    <a:pt x="242" y="171"/>
                  </a:lnTo>
                  <a:close/>
                </a:path>
              </a:pathLst>
            </a:custGeom>
            <a:solidFill>
              <a:srgbClr val="3F5F00"/>
            </a:solidFill>
            <a:ln w="6350">
              <a:solidFill>
                <a:srgbClr val="3F5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7" name="Freeform 95"/>
            <p:cNvSpPr>
              <a:spLocks/>
            </p:cNvSpPr>
            <p:nvPr/>
          </p:nvSpPr>
          <p:spPr bwMode="auto">
            <a:xfrm flipH="1">
              <a:off x="1199" y="3201"/>
              <a:ext cx="155" cy="226"/>
            </a:xfrm>
            <a:custGeom>
              <a:avLst/>
              <a:gdLst/>
              <a:ahLst/>
              <a:cxnLst>
                <a:cxn ang="0">
                  <a:pos x="602" y="0"/>
                </a:cxn>
                <a:cxn ang="0">
                  <a:pos x="638" y="48"/>
                </a:cxn>
                <a:cxn ang="0">
                  <a:pos x="649" y="114"/>
                </a:cxn>
                <a:cxn ang="0">
                  <a:pos x="628" y="188"/>
                </a:cxn>
                <a:cxn ang="0">
                  <a:pos x="585" y="273"/>
                </a:cxn>
                <a:cxn ang="0">
                  <a:pos x="522" y="375"/>
                </a:cxn>
                <a:cxn ang="0">
                  <a:pos x="413" y="477"/>
                </a:cxn>
                <a:cxn ang="0">
                  <a:pos x="330" y="538"/>
                </a:cxn>
                <a:cxn ang="0">
                  <a:pos x="229" y="604"/>
                </a:cxn>
                <a:cxn ang="0">
                  <a:pos x="192" y="637"/>
                </a:cxn>
                <a:cxn ang="0">
                  <a:pos x="169" y="666"/>
                </a:cxn>
                <a:cxn ang="0">
                  <a:pos x="165" y="695"/>
                </a:cxn>
                <a:cxn ang="0">
                  <a:pos x="165" y="733"/>
                </a:cxn>
                <a:cxn ang="0">
                  <a:pos x="177" y="786"/>
                </a:cxn>
                <a:cxn ang="0">
                  <a:pos x="198" y="826"/>
                </a:cxn>
                <a:cxn ang="0">
                  <a:pos x="222" y="882"/>
                </a:cxn>
                <a:cxn ang="0">
                  <a:pos x="233" y="919"/>
                </a:cxn>
                <a:cxn ang="0">
                  <a:pos x="232" y="944"/>
                </a:cxn>
                <a:cxn ang="0">
                  <a:pos x="215" y="985"/>
                </a:cxn>
                <a:cxn ang="0">
                  <a:pos x="179" y="998"/>
                </a:cxn>
                <a:cxn ang="0">
                  <a:pos x="144" y="989"/>
                </a:cxn>
                <a:cxn ang="0">
                  <a:pos x="124" y="965"/>
                </a:cxn>
                <a:cxn ang="0">
                  <a:pos x="89" y="898"/>
                </a:cxn>
                <a:cxn ang="0">
                  <a:pos x="85" y="817"/>
                </a:cxn>
                <a:cxn ang="0">
                  <a:pos x="75" y="788"/>
                </a:cxn>
                <a:cxn ang="0">
                  <a:pos x="43" y="789"/>
                </a:cxn>
                <a:cxn ang="0">
                  <a:pos x="2" y="702"/>
                </a:cxn>
                <a:cxn ang="0">
                  <a:pos x="0" y="678"/>
                </a:cxn>
                <a:cxn ang="0">
                  <a:pos x="12" y="654"/>
                </a:cxn>
                <a:cxn ang="0">
                  <a:pos x="43" y="623"/>
                </a:cxn>
                <a:cxn ang="0">
                  <a:pos x="78" y="600"/>
                </a:cxn>
                <a:cxn ang="0">
                  <a:pos x="127" y="565"/>
                </a:cxn>
                <a:cxn ang="0">
                  <a:pos x="182" y="503"/>
                </a:cxn>
                <a:cxn ang="0">
                  <a:pos x="243" y="449"/>
                </a:cxn>
                <a:cxn ang="0">
                  <a:pos x="340" y="325"/>
                </a:cxn>
                <a:cxn ang="0">
                  <a:pos x="602" y="0"/>
                </a:cxn>
              </a:cxnLst>
              <a:rect l="0" t="0" r="r" b="b"/>
              <a:pathLst>
                <a:path w="649" h="998">
                  <a:moveTo>
                    <a:pt x="602" y="0"/>
                  </a:moveTo>
                  <a:lnTo>
                    <a:pt x="638" y="48"/>
                  </a:lnTo>
                  <a:lnTo>
                    <a:pt x="649" y="114"/>
                  </a:lnTo>
                  <a:lnTo>
                    <a:pt x="628" y="188"/>
                  </a:lnTo>
                  <a:lnTo>
                    <a:pt x="585" y="273"/>
                  </a:lnTo>
                  <a:lnTo>
                    <a:pt x="522" y="375"/>
                  </a:lnTo>
                  <a:lnTo>
                    <a:pt x="413" y="477"/>
                  </a:lnTo>
                  <a:lnTo>
                    <a:pt x="330" y="538"/>
                  </a:lnTo>
                  <a:lnTo>
                    <a:pt x="229" y="604"/>
                  </a:lnTo>
                  <a:lnTo>
                    <a:pt x="192" y="637"/>
                  </a:lnTo>
                  <a:lnTo>
                    <a:pt x="169" y="666"/>
                  </a:lnTo>
                  <a:lnTo>
                    <a:pt x="165" y="695"/>
                  </a:lnTo>
                  <a:lnTo>
                    <a:pt x="165" y="733"/>
                  </a:lnTo>
                  <a:lnTo>
                    <a:pt x="177" y="786"/>
                  </a:lnTo>
                  <a:lnTo>
                    <a:pt x="198" y="826"/>
                  </a:lnTo>
                  <a:lnTo>
                    <a:pt x="222" y="882"/>
                  </a:lnTo>
                  <a:lnTo>
                    <a:pt x="233" y="919"/>
                  </a:lnTo>
                  <a:lnTo>
                    <a:pt x="232" y="944"/>
                  </a:lnTo>
                  <a:lnTo>
                    <a:pt x="215" y="985"/>
                  </a:lnTo>
                  <a:lnTo>
                    <a:pt x="179" y="998"/>
                  </a:lnTo>
                  <a:lnTo>
                    <a:pt x="144" y="989"/>
                  </a:lnTo>
                  <a:lnTo>
                    <a:pt x="124" y="965"/>
                  </a:lnTo>
                  <a:lnTo>
                    <a:pt x="89" y="898"/>
                  </a:lnTo>
                  <a:lnTo>
                    <a:pt x="85" y="817"/>
                  </a:lnTo>
                  <a:lnTo>
                    <a:pt x="75" y="788"/>
                  </a:lnTo>
                  <a:lnTo>
                    <a:pt x="43" y="789"/>
                  </a:lnTo>
                  <a:lnTo>
                    <a:pt x="2" y="702"/>
                  </a:lnTo>
                  <a:lnTo>
                    <a:pt x="0" y="678"/>
                  </a:lnTo>
                  <a:lnTo>
                    <a:pt x="12" y="654"/>
                  </a:lnTo>
                  <a:lnTo>
                    <a:pt x="43" y="623"/>
                  </a:lnTo>
                  <a:lnTo>
                    <a:pt x="78" y="600"/>
                  </a:lnTo>
                  <a:lnTo>
                    <a:pt x="127" y="565"/>
                  </a:lnTo>
                  <a:lnTo>
                    <a:pt x="182" y="503"/>
                  </a:lnTo>
                  <a:lnTo>
                    <a:pt x="243" y="449"/>
                  </a:lnTo>
                  <a:lnTo>
                    <a:pt x="340" y="325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8" name="Freeform 96"/>
            <p:cNvSpPr>
              <a:spLocks/>
            </p:cNvSpPr>
            <p:nvPr/>
          </p:nvSpPr>
          <p:spPr bwMode="auto">
            <a:xfrm flipH="1">
              <a:off x="1128" y="3221"/>
              <a:ext cx="169" cy="207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231" y="201"/>
                </a:cxn>
                <a:cxn ang="0">
                  <a:pos x="341" y="458"/>
                </a:cxn>
                <a:cxn ang="0">
                  <a:pos x="387" y="598"/>
                </a:cxn>
                <a:cxn ang="0">
                  <a:pos x="437" y="688"/>
                </a:cxn>
                <a:cxn ang="0">
                  <a:pos x="479" y="750"/>
                </a:cxn>
                <a:cxn ang="0">
                  <a:pos x="507" y="782"/>
                </a:cxn>
                <a:cxn ang="0">
                  <a:pos x="562" y="824"/>
                </a:cxn>
                <a:cxn ang="0">
                  <a:pos x="602" y="839"/>
                </a:cxn>
                <a:cxn ang="0">
                  <a:pos x="659" y="848"/>
                </a:cxn>
                <a:cxn ang="0">
                  <a:pos x="703" y="848"/>
                </a:cxn>
                <a:cxn ang="0">
                  <a:pos x="711" y="874"/>
                </a:cxn>
                <a:cxn ang="0">
                  <a:pos x="704" y="896"/>
                </a:cxn>
                <a:cxn ang="0">
                  <a:pos x="666" y="910"/>
                </a:cxn>
                <a:cxn ang="0">
                  <a:pos x="602" y="916"/>
                </a:cxn>
                <a:cxn ang="0">
                  <a:pos x="527" y="912"/>
                </a:cxn>
                <a:cxn ang="0">
                  <a:pos x="492" y="894"/>
                </a:cxn>
                <a:cxn ang="0">
                  <a:pos x="456" y="886"/>
                </a:cxn>
                <a:cxn ang="0">
                  <a:pos x="446" y="910"/>
                </a:cxn>
                <a:cxn ang="0">
                  <a:pos x="368" y="909"/>
                </a:cxn>
                <a:cxn ang="0">
                  <a:pos x="368" y="886"/>
                </a:cxn>
                <a:cxn ang="0">
                  <a:pos x="380" y="836"/>
                </a:cxn>
                <a:cxn ang="0">
                  <a:pos x="380" y="799"/>
                </a:cxn>
                <a:cxn ang="0">
                  <a:pos x="365" y="758"/>
                </a:cxn>
                <a:cxn ang="0">
                  <a:pos x="352" y="737"/>
                </a:cxn>
                <a:cxn ang="0">
                  <a:pos x="310" y="692"/>
                </a:cxn>
                <a:cxn ang="0">
                  <a:pos x="282" y="660"/>
                </a:cxn>
                <a:cxn ang="0">
                  <a:pos x="235" y="614"/>
                </a:cxn>
                <a:cxn ang="0">
                  <a:pos x="156" y="523"/>
                </a:cxn>
                <a:cxn ang="0">
                  <a:pos x="108" y="449"/>
                </a:cxn>
                <a:cxn ang="0">
                  <a:pos x="66" y="369"/>
                </a:cxn>
                <a:cxn ang="0">
                  <a:pos x="35" y="292"/>
                </a:cxn>
                <a:cxn ang="0">
                  <a:pos x="18" y="221"/>
                </a:cxn>
                <a:cxn ang="0">
                  <a:pos x="7" y="144"/>
                </a:cxn>
                <a:cxn ang="0">
                  <a:pos x="0" y="52"/>
                </a:cxn>
                <a:cxn ang="0">
                  <a:pos x="145" y="0"/>
                </a:cxn>
              </a:cxnLst>
              <a:rect l="0" t="0" r="r" b="b"/>
              <a:pathLst>
                <a:path w="711" h="916">
                  <a:moveTo>
                    <a:pt x="145" y="0"/>
                  </a:moveTo>
                  <a:lnTo>
                    <a:pt x="231" y="201"/>
                  </a:lnTo>
                  <a:lnTo>
                    <a:pt x="341" y="458"/>
                  </a:lnTo>
                  <a:lnTo>
                    <a:pt x="387" y="598"/>
                  </a:lnTo>
                  <a:lnTo>
                    <a:pt x="437" y="688"/>
                  </a:lnTo>
                  <a:lnTo>
                    <a:pt x="479" y="750"/>
                  </a:lnTo>
                  <a:lnTo>
                    <a:pt x="507" y="782"/>
                  </a:lnTo>
                  <a:lnTo>
                    <a:pt x="562" y="824"/>
                  </a:lnTo>
                  <a:lnTo>
                    <a:pt x="602" y="839"/>
                  </a:lnTo>
                  <a:lnTo>
                    <a:pt x="659" y="848"/>
                  </a:lnTo>
                  <a:lnTo>
                    <a:pt x="703" y="848"/>
                  </a:lnTo>
                  <a:lnTo>
                    <a:pt x="711" y="874"/>
                  </a:lnTo>
                  <a:lnTo>
                    <a:pt x="704" y="896"/>
                  </a:lnTo>
                  <a:lnTo>
                    <a:pt x="666" y="910"/>
                  </a:lnTo>
                  <a:lnTo>
                    <a:pt x="602" y="916"/>
                  </a:lnTo>
                  <a:lnTo>
                    <a:pt x="527" y="912"/>
                  </a:lnTo>
                  <a:lnTo>
                    <a:pt x="492" y="894"/>
                  </a:lnTo>
                  <a:lnTo>
                    <a:pt x="456" y="886"/>
                  </a:lnTo>
                  <a:lnTo>
                    <a:pt x="446" y="910"/>
                  </a:lnTo>
                  <a:lnTo>
                    <a:pt x="368" y="909"/>
                  </a:lnTo>
                  <a:lnTo>
                    <a:pt x="368" y="886"/>
                  </a:lnTo>
                  <a:lnTo>
                    <a:pt x="380" y="836"/>
                  </a:lnTo>
                  <a:lnTo>
                    <a:pt x="380" y="799"/>
                  </a:lnTo>
                  <a:lnTo>
                    <a:pt x="365" y="758"/>
                  </a:lnTo>
                  <a:lnTo>
                    <a:pt x="352" y="737"/>
                  </a:lnTo>
                  <a:lnTo>
                    <a:pt x="310" y="692"/>
                  </a:lnTo>
                  <a:lnTo>
                    <a:pt x="282" y="660"/>
                  </a:lnTo>
                  <a:lnTo>
                    <a:pt x="235" y="614"/>
                  </a:lnTo>
                  <a:lnTo>
                    <a:pt x="156" y="523"/>
                  </a:lnTo>
                  <a:lnTo>
                    <a:pt x="108" y="449"/>
                  </a:lnTo>
                  <a:lnTo>
                    <a:pt x="66" y="369"/>
                  </a:lnTo>
                  <a:lnTo>
                    <a:pt x="35" y="292"/>
                  </a:lnTo>
                  <a:lnTo>
                    <a:pt x="18" y="221"/>
                  </a:lnTo>
                  <a:lnTo>
                    <a:pt x="7" y="144"/>
                  </a:lnTo>
                  <a:lnTo>
                    <a:pt x="0" y="5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89" name="Freeform 97"/>
            <p:cNvSpPr>
              <a:spLocks/>
            </p:cNvSpPr>
            <p:nvPr/>
          </p:nvSpPr>
          <p:spPr bwMode="auto">
            <a:xfrm flipH="1">
              <a:off x="1298" y="3335"/>
              <a:ext cx="57" cy="92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9" y="24"/>
                </a:cxn>
                <a:cxn ang="0">
                  <a:pos x="87" y="40"/>
                </a:cxn>
                <a:cxn ang="0">
                  <a:pos x="97" y="56"/>
                </a:cxn>
                <a:cxn ang="0">
                  <a:pos x="117" y="71"/>
                </a:cxn>
                <a:cxn ang="0">
                  <a:pos x="141" y="78"/>
                </a:cxn>
                <a:cxn ang="0">
                  <a:pos x="163" y="80"/>
                </a:cxn>
                <a:cxn ang="0">
                  <a:pos x="179" y="75"/>
                </a:cxn>
                <a:cxn ang="0">
                  <a:pos x="176" y="104"/>
                </a:cxn>
                <a:cxn ang="0">
                  <a:pos x="176" y="138"/>
                </a:cxn>
                <a:cxn ang="0">
                  <a:pos x="183" y="189"/>
                </a:cxn>
                <a:cxn ang="0">
                  <a:pos x="206" y="233"/>
                </a:cxn>
                <a:cxn ang="0">
                  <a:pos x="227" y="281"/>
                </a:cxn>
                <a:cxn ang="0">
                  <a:pos x="239" y="314"/>
                </a:cxn>
                <a:cxn ang="0">
                  <a:pos x="242" y="350"/>
                </a:cxn>
                <a:cxn ang="0">
                  <a:pos x="222" y="398"/>
                </a:cxn>
                <a:cxn ang="0">
                  <a:pos x="193" y="406"/>
                </a:cxn>
                <a:cxn ang="0">
                  <a:pos x="166" y="406"/>
                </a:cxn>
                <a:cxn ang="0">
                  <a:pos x="143" y="399"/>
                </a:cxn>
                <a:cxn ang="0">
                  <a:pos x="121" y="369"/>
                </a:cxn>
                <a:cxn ang="0">
                  <a:pos x="87" y="303"/>
                </a:cxn>
                <a:cxn ang="0">
                  <a:pos x="86" y="238"/>
                </a:cxn>
                <a:cxn ang="0">
                  <a:pos x="76" y="200"/>
                </a:cxn>
                <a:cxn ang="0">
                  <a:pos x="45" y="200"/>
                </a:cxn>
                <a:cxn ang="0">
                  <a:pos x="0" y="110"/>
                </a:cxn>
                <a:cxn ang="0">
                  <a:pos x="2" y="72"/>
                </a:cxn>
                <a:cxn ang="0">
                  <a:pos x="15" y="55"/>
                </a:cxn>
                <a:cxn ang="0">
                  <a:pos x="42" y="28"/>
                </a:cxn>
                <a:cxn ang="0">
                  <a:pos x="81" y="0"/>
                </a:cxn>
              </a:cxnLst>
              <a:rect l="0" t="0" r="r" b="b"/>
              <a:pathLst>
                <a:path w="242" h="406">
                  <a:moveTo>
                    <a:pt x="81" y="0"/>
                  </a:moveTo>
                  <a:lnTo>
                    <a:pt x="79" y="24"/>
                  </a:lnTo>
                  <a:lnTo>
                    <a:pt x="87" y="40"/>
                  </a:lnTo>
                  <a:lnTo>
                    <a:pt x="97" y="56"/>
                  </a:lnTo>
                  <a:lnTo>
                    <a:pt x="117" y="71"/>
                  </a:lnTo>
                  <a:lnTo>
                    <a:pt x="141" y="78"/>
                  </a:lnTo>
                  <a:lnTo>
                    <a:pt x="163" y="80"/>
                  </a:lnTo>
                  <a:lnTo>
                    <a:pt x="179" y="75"/>
                  </a:lnTo>
                  <a:lnTo>
                    <a:pt x="176" y="104"/>
                  </a:lnTo>
                  <a:lnTo>
                    <a:pt x="176" y="138"/>
                  </a:lnTo>
                  <a:lnTo>
                    <a:pt x="183" y="189"/>
                  </a:lnTo>
                  <a:lnTo>
                    <a:pt x="206" y="233"/>
                  </a:lnTo>
                  <a:lnTo>
                    <a:pt x="227" y="281"/>
                  </a:lnTo>
                  <a:lnTo>
                    <a:pt x="239" y="314"/>
                  </a:lnTo>
                  <a:lnTo>
                    <a:pt x="242" y="350"/>
                  </a:lnTo>
                  <a:lnTo>
                    <a:pt x="222" y="398"/>
                  </a:lnTo>
                  <a:lnTo>
                    <a:pt x="193" y="406"/>
                  </a:lnTo>
                  <a:lnTo>
                    <a:pt x="166" y="406"/>
                  </a:lnTo>
                  <a:lnTo>
                    <a:pt x="143" y="399"/>
                  </a:lnTo>
                  <a:lnTo>
                    <a:pt x="121" y="369"/>
                  </a:lnTo>
                  <a:lnTo>
                    <a:pt x="87" y="303"/>
                  </a:lnTo>
                  <a:lnTo>
                    <a:pt x="86" y="238"/>
                  </a:lnTo>
                  <a:lnTo>
                    <a:pt x="76" y="200"/>
                  </a:lnTo>
                  <a:lnTo>
                    <a:pt x="45" y="200"/>
                  </a:lnTo>
                  <a:lnTo>
                    <a:pt x="0" y="110"/>
                  </a:lnTo>
                  <a:lnTo>
                    <a:pt x="2" y="72"/>
                  </a:lnTo>
                  <a:lnTo>
                    <a:pt x="15" y="55"/>
                  </a:lnTo>
                  <a:lnTo>
                    <a:pt x="42" y="28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0" name="Freeform 98"/>
            <p:cNvSpPr>
              <a:spLocks/>
            </p:cNvSpPr>
            <p:nvPr/>
          </p:nvSpPr>
          <p:spPr bwMode="auto">
            <a:xfrm flipH="1">
              <a:off x="1126" y="3397"/>
              <a:ext cx="86" cy="33"/>
            </a:xfrm>
            <a:custGeom>
              <a:avLst/>
              <a:gdLst/>
              <a:ahLst/>
              <a:cxnLst>
                <a:cxn ang="0">
                  <a:pos x="15" y="16"/>
                </a:cxn>
                <a:cxn ang="0">
                  <a:pos x="33" y="20"/>
                </a:cxn>
                <a:cxn ang="0">
                  <a:pos x="61" y="21"/>
                </a:cxn>
                <a:cxn ang="0">
                  <a:pos x="79" y="24"/>
                </a:cxn>
                <a:cxn ang="0">
                  <a:pos x="106" y="20"/>
                </a:cxn>
                <a:cxn ang="0">
                  <a:pos x="130" y="12"/>
                </a:cxn>
                <a:cxn ang="0">
                  <a:pos x="150" y="0"/>
                </a:cxn>
                <a:cxn ang="0">
                  <a:pos x="177" y="21"/>
                </a:cxn>
                <a:cxn ang="0">
                  <a:pos x="208" y="41"/>
                </a:cxn>
                <a:cxn ang="0">
                  <a:pos x="237" y="53"/>
                </a:cxn>
                <a:cxn ang="0">
                  <a:pos x="270" y="58"/>
                </a:cxn>
                <a:cxn ang="0">
                  <a:pos x="312" y="61"/>
                </a:cxn>
                <a:cxn ang="0">
                  <a:pos x="350" y="62"/>
                </a:cxn>
                <a:cxn ang="0">
                  <a:pos x="359" y="96"/>
                </a:cxn>
                <a:cxn ang="0">
                  <a:pos x="353" y="122"/>
                </a:cxn>
                <a:cxn ang="0">
                  <a:pos x="320" y="140"/>
                </a:cxn>
                <a:cxn ang="0">
                  <a:pos x="230" y="144"/>
                </a:cxn>
                <a:cxn ang="0">
                  <a:pos x="163" y="138"/>
                </a:cxn>
                <a:cxn ang="0">
                  <a:pos x="129" y="117"/>
                </a:cxn>
                <a:cxn ang="0">
                  <a:pos x="101" y="113"/>
                </a:cxn>
                <a:cxn ang="0">
                  <a:pos x="102" y="136"/>
                </a:cxn>
                <a:cxn ang="0">
                  <a:pos x="2" y="137"/>
                </a:cxn>
                <a:cxn ang="0">
                  <a:pos x="0" y="109"/>
                </a:cxn>
                <a:cxn ang="0">
                  <a:pos x="3" y="57"/>
                </a:cxn>
                <a:cxn ang="0">
                  <a:pos x="15" y="16"/>
                </a:cxn>
              </a:cxnLst>
              <a:rect l="0" t="0" r="r" b="b"/>
              <a:pathLst>
                <a:path w="359" h="144">
                  <a:moveTo>
                    <a:pt x="15" y="16"/>
                  </a:moveTo>
                  <a:lnTo>
                    <a:pt x="33" y="20"/>
                  </a:lnTo>
                  <a:lnTo>
                    <a:pt x="61" y="21"/>
                  </a:lnTo>
                  <a:lnTo>
                    <a:pt x="79" y="24"/>
                  </a:lnTo>
                  <a:lnTo>
                    <a:pt x="106" y="20"/>
                  </a:lnTo>
                  <a:lnTo>
                    <a:pt x="130" y="12"/>
                  </a:lnTo>
                  <a:lnTo>
                    <a:pt x="150" y="0"/>
                  </a:lnTo>
                  <a:lnTo>
                    <a:pt x="177" y="21"/>
                  </a:lnTo>
                  <a:lnTo>
                    <a:pt x="208" y="41"/>
                  </a:lnTo>
                  <a:lnTo>
                    <a:pt x="237" y="53"/>
                  </a:lnTo>
                  <a:lnTo>
                    <a:pt x="270" y="58"/>
                  </a:lnTo>
                  <a:lnTo>
                    <a:pt x="312" y="61"/>
                  </a:lnTo>
                  <a:lnTo>
                    <a:pt x="350" y="62"/>
                  </a:lnTo>
                  <a:lnTo>
                    <a:pt x="359" y="96"/>
                  </a:lnTo>
                  <a:lnTo>
                    <a:pt x="353" y="122"/>
                  </a:lnTo>
                  <a:lnTo>
                    <a:pt x="320" y="140"/>
                  </a:lnTo>
                  <a:lnTo>
                    <a:pt x="230" y="144"/>
                  </a:lnTo>
                  <a:lnTo>
                    <a:pt x="163" y="138"/>
                  </a:lnTo>
                  <a:lnTo>
                    <a:pt x="129" y="117"/>
                  </a:lnTo>
                  <a:lnTo>
                    <a:pt x="101" y="113"/>
                  </a:lnTo>
                  <a:lnTo>
                    <a:pt x="102" y="136"/>
                  </a:lnTo>
                  <a:lnTo>
                    <a:pt x="2" y="137"/>
                  </a:lnTo>
                  <a:lnTo>
                    <a:pt x="0" y="109"/>
                  </a:lnTo>
                  <a:lnTo>
                    <a:pt x="3" y="57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1" name="Freeform 99"/>
            <p:cNvSpPr>
              <a:spLocks/>
            </p:cNvSpPr>
            <p:nvPr/>
          </p:nvSpPr>
          <p:spPr bwMode="auto">
            <a:xfrm flipH="1">
              <a:off x="1204" y="3017"/>
              <a:ext cx="255" cy="317"/>
            </a:xfrm>
            <a:custGeom>
              <a:avLst/>
              <a:gdLst/>
              <a:ahLst/>
              <a:cxnLst>
                <a:cxn ang="0">
                  <a:pos x="275" y="44"/>
                </a:cxn>
                <a:cxn ang="0">
                  <a:pos x="330" y="92"/>
                </a:cxn>
                <a:cxn ang="0">
                  <a:pos x="330" y="118"/>
                </a:cxn>
                <a:cxn ang="0">
                  <a:pos x="357" y="151"/>
                </a:cxn>
                <a:cxn ang="0">
                  <a:pos x="341" y="217"/>
                </a:cxn>
                <a:cxn ang="0">
                  <a:pos x="367" y="278"/>
                </a:cxn>
                <a:cxn ang="0">
                  <a:pos x="392" y="321"/>
                </a:cxn>
                <a:cxn ang="0">
                  <a:pos x="403" y="390"/>
                </a:cxn>
                <a:cxn ang="0">
                  <a:pos x="396" y="450"/>
                </a:cxn>
                <a:cxn ang="0">
                  <a:pos x="422" y="505"/>
                </a:cxn>
                <a:cxn ang="0">
                  <a:pos x="418" y="558"/>
                </a:cxn>
                <a:cxn ang="0">
                  <a:pos x="403" y="641"/>
                </a:cxn>
                <a:cxn ang="0">
                  <a:pos x="432" y="708"/>
                </a:cxn>
                <a:cxn ang="0">
                  <a:pos x="496" y="722"/>
                </a:cxn>
                <a:cxn ang="0">
                  <a:pos x="560" y="749"/>
                </a:cxn>
                <a:cxn ang="0">
                  <a:pos x="759" y="770"/>
                </a:cxn>
                <a:cxn ang="0">
                  <a:pos x="919" y="771"/>
                </a:cxn>
                <a:cxn ang="0">
                  <a:pos x="1032" y="796"/>
                </a:cxn>
                <a:cxn ang="0">
                  <a:pos x="1066" y="897"/>
                </a:cxn>
                <a:cxn ang="0">
                  <a:pos x="921" y="1061"/>
                </a:cxn>
                <a:cxn ang="0">
                  <a:pos x="785" y="1184"/>
                </a:cxn>
                <a:cxn ang="0">
                  <a:pos x="577" y="1305"/>
                </a:cxn>
                <a:cxn ang="0">
                  <a:pos x="357" y="1388"/>
                </a:cxn>
                <a:cxn ang="0">
                  <a:pos x="176" y="1405"/>
                </a:cxn>
                <a:cxn ang="0">
                  <a:pos x="69" y="1384"/>
                </a:cxn>
                <a:cxn ang="0">
                  <a:pos x="126" y="1045"/>
                </a:cxn>
                <a:cxn ang="0">
                  <a:pos x="112" y="952"/>
                </a:cxn>
                <a:cxn ang="0">
                  <a:pos x="116" y="823"/>
                </a:cxn>
                <a:cxn ang="0">
                  <a:pos x="167" y="774"/>
                </a:cxn>
                <a:cxn ang="0">
                  <a:pos x="124" y="726"/>
                </a:cxn>
                <a:cxn ang="0">
                  <a:pos x="55" y="655"/>
                </a:cxn>
                <a:cxn ang="0">
                  <a:pos x="6" y="438"/>
                </a:cxn>
                <a:cxn ang="0">
                  <a:pos x="4" y="283"/>
                </a:cxn>
                <a:cxn ang="0">
                  <a:pos x="41" y="120"/>
                </a:cxn>
                <a:cxn ang="0">
                  <a:pos x="100" y="34"/>
                </a:cxn>
                <a:cxn ang="0">
                  <a:pos x="203" y="18"/>
                </a:cxn>
              </a:cxnLst>
              <a:rect l="0" t="0" r="r" b="b"/>
              <a:pathLst>
                <a:path w="1077" h="1405">
                  <a:moveTo>
                    <a:pt x="203" y="18"/>
                  </a:moveTo>
                  <a:lnTo>
                    <a:pt x="275" y="44"/>
                  </a:lnTo>
                  <a:lnTo>
                    <a:pt x="348" y="72"/>
                  </a:lnTo>
                  <a:lnTo>
                    <a:pt x="330" y="92"/>
                  </a:lnTo>
                  <a:lnTo>
                    <a:pt x="324" y="106"/>
                  </a:lnTo>
                  <a:lnTo>
                    <a:pt x="330" y="118"/>
                  </a:lnTo>
                  <a:lnTo>
                    <a:pt x="344" y="132"/>
                  </a:lnTo>
                  <a:lnTo>
                    <a:pt x="357" y="151"/>
                  </a:lnTo>
                  <a:lnTo>
                    <a:pt x="343" y="186"/>
                  </a:lnTo>
                  <a:lnTo>
                    <a:pt x="341" y="217"/>
                  </a:lnTo>
                  <a:lnTo>
                    <a:pt x="353" y="257"/>
                  </a:lnTo>
                  <a:lnTo>
                    <a:pt x="367" y="278"/>
                  </a:lnTo>
                  <a:lnTo>
                    <a:pt x="378" y="299"/>
                  </a:lnTo>
                  <a:lnTo>
                    <a:pt x="392" y="321"/>
                  </a:lnTo>
                  <a:lnTo>
                    <a:pt x="406" y="354"/>
                  </a:lnTo>
                  <a:lnTo>
                    <a:pt x="403" y="390"/>
                  </a:lnTo>
                  <a:lnTo>
                    <a:pt x="392" y="420"/>
                  </a:lnTo>
                  <a:lnTo>
                    <a:pt x="396" y="450"/>
                  </a:lnTo>
                  <a:lnTo>
                    <a:pt x="413" y="478"/>
                  </a:lnTo>
                  <a:lnTo>
                    <a:pt x="422" y="505"/>
                  </a:lnTo>
                  <a:lnTo>
                    <a:pt x="422" y="531"/>
                  </a:lnTo>
                  <a:lnTo>
                    <a:pt x="418" y="558"/>
                  </a:lnTo>
                  <a:lnTo>
                    <a:pt x="403" y="584"/>
                  </a:lnTo>
                  <a:lnTo>
                    <a:pt x="403" y="641"/>
                  </a:lnTo>
                  <a:lnTo>
                    <a:pt x="422" y="681"/>
                  </a:lnTo>
                  <a:lnTo>
                    <a:pt x="432" y="708"/>
                  </a:lnTo>
                  <a:lnTo>
                    <a:pt x="458" y="712"/>
                  </a:lnTo>
                  <a:lnTo>
                    <a:pt x="496" y="722"/>
                  </a:lnTo>
                  <a:lnTo>
                    <a:pt x="533" y="730"/>
                  </a:lnTo>
                  <a:lnTo>
                    <a:pt x="560" y="749"/>
                  </a:lnTo>
                  <a:lnTo>
                    <a:pt x="663" y="765"/>
                  </a:lnTo>
                  <a:lnTo>
                    <a:pt x="759" y="770"/>
                  </a:lnTo>
                  <a:lnTo>
                    <a:pt x="856" y="770"/>
                  </a:lnTo>
                  <a:lnTo>
                    <a:pt x="919" y="771"/>
                  </a:lnTo>
                  <a:lnTo>
                    <a:pt x="974" y="780"/>
                  </a:lnTo>
                  <a:lnTo>
                    <a:pt x="1032" y="796"/>
                  </a:lnTo>
                  <a:lnTo>
                    <a:pt x="1077" y="833"/>
                  </a:lnTo>
                  <a:lnTo>
                    <a:pt x="1066" y="897"/>
                  </a:lnTo>
                  <a:lnTo>
                    <a:pt x="996" y="987"/>
                  </a:lnTo>
                  <a:lnTo>
                    <a:pt x="921" y="1061"/>
                  </a:lnTo>
                  <a:lnTo>
                    <a:pt x="864" y="1121"/>
                  </a:lnTo>
                  <a:lnTo>
                    <a:pt x="785" y="1184"/>
                  </a:lnTo>
                  <a:lnTo>
                    <a:pt x="684" y="1245"/>
                  </a:lnTo>
                  <a:lnTo>
                    <a:pt x="577" y="1305"/>
                  </a:lnTo>
                  <a:lnTo>
                    <a:pt x="447" y="1355"/>
                  </a:lnTo>
                  <a:lnTo>
                    <a:pt x="357" y="1388"/>
                  </a:lnTo>
                  <a:lnTo>
                    <a:pt x="277" y="1401"/>
                  </a:lnTo>
                  <a:lnTo>
                    <a:pt x="176" y="1405"/>
                  </a:lnTo>
                  <a:lnTo>
                    <a:pt x="112" y="1405"/>
                  </a:lnTo>
                  <a:lnTo>
                    <a:pt x="69" y="1384"/>
                  </a:lnTo>
                  <a:lnTo>
                    <a:pt x="98" y="1217"/>
                  </a:lnTo>
                  <a:lnTo>
                    <a:pt x="126" y="1045"/>
                  </a:lnTo>
                  <a:lnTo>
                    <a:pt x="138" y="1009"/>
                  </a:lnTo>
                  <a:lnTo>
                    <a:pt x="112" y="952"/>
                  </a:lnTo>
                  <a:lnTo>
                    <a:pt x="103" y="894"/>
                  </a:lnTo>
                  <a:lnTo>
                    <a:pt x="116" y="823"/>
                  </a:lnTo>
                  <a:lnTo>
                    <a:pt x="136" y="788"/>
                  </a:lnTo>
                  <a:lnTo>
                    <a:pt x="167" y="774"/>
                  </a:lnTo>
                  <a:lnTo>
                    <a:pt x="162" y="739"/>
                  </a:lnTo>
                  <a:lnTo>
                    <a:pt x="124" y="726"/>
                  </a:lnTo>
                  <a:lnTo>
                    <a:pt x="83" y="695"/>
                  </a:lnTo>
                  <a:lnTo>
                    <a:pt x="55" y="655"/>
                  </a:lnTo>
                  <a:lnTo>
                    <a:pt x="19" y="523"/>
                  </a:lnTo>
                  <a:lnTo>
                    <a:pt x="6" y="438"/>
                  </a:lnTo>
                  <a:lnTo>
                    <a:pt x="0" y="359"/>
                  </a:lnTo>
                  <a:lnTo>
                    <a:pt x="4" y="283"/>
                  </a:lnTo>
                  <a:lnTo>
                    <a:pt x="14" y="204"/>
                  </a:lnTo>
                  <a:lnTo>
                    <a:pt x="41" y="120"/>
                  </a:lnTo>
                  <a:lnTo>
                    <a:pt x="71" y="68"/>
                  </a:lnTo>
                  <a:lnTo>
                    <a:pt x="100" y="34"/>
                  </a:lnTo>
                  <a:lnTo>
                    <a:pt x="138" y="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FFFF00"/>
            </a:solidFill>
            <a:ln w="635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2" name="Line 100"/>
            <p:cNvSpPr>
              <a:spLocks noChangeShapeType="1"/>
            </p:cNvSpPr>
            <p:nvPr/>
          </p:nvSpPr>
          <p:spPr bwMode="auto">
            <a:xfrm flipH="1">
              <a:off x="1112" y="3162"/>
              <a:ext cx="76" cy="57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3" name="Freeform 101"/>
            <p:cNvSpPr>
              <a:spLocks/>
            </p:cNvSpPr>
            <p:nvPr/>
          </p:nvSpPr>
          <p:spPr bwMode="auto">
            <a:xfrm flipH="1">
              <a:off x="1104" y="3051"/>
              <a:ext cx="244" cy="376"/>
            </a:xfrm>
            <a:custGeom>
              <a:avLst/>
              <a:gdLst/>
              <a:ahLst/>
              <a:cxnLst>
                <a:cxn ang="0">
                  <a:pos x="1016" y="39"/>
                </a:cxn>
                <a:cxn ang="0">
                  <a:pos x="173" y="247"/>
                </a:cxn>
                <a:cxn ang="0">
                  <a:pos x="1030" y="247"/>
                </a:cxn>
                <a:cxn ang="0">
                  <a:pos x="1030" y="1601"/>
                </a:cxn>
                <a:cxn ang="0">
                  <a:pos x="987" y="1652"/>
                </a:cxn>
                <a:cxn ang="0">
                  <a:pos x="902" y="1669"/>
                </a:cxn>
                <a:cxn ang="0">
                  <a:pos x="0" y="1669"/>
                </a:cxn>
                <a:cxn ang="0">
                  <a:pos x="0" y="1610"/>
                </a:cxn>
                <a:cxn ang="0">
                  <a:pos x="894" y="1610"/>
                </a:cxn>
                <a:cxn ang="0">
                  <a:pos x="961" y="1584"/>
                </a:cxn>
                <a:cxn ang="0">
                  <a:pos x="970" y="1525"/>
                </a:cxn>
                <a:cxn ang="0">
                  <a:pos x="970" y="526"/>
                </a:cxn>
                <a:cxn ang="0">
                  <a:pos x="13" y="526"/>
                </a:cxn>
                <a:cxn ang="0">
                  <a:pos x="13" y="255"/>
                </a:cxn>
                <a:cxn ang="0">
                  <a:pos x="1012" y="0"/>
                </a:cxn>
                <a:cxn ang="0">
                  <a:pos x="1016" y="39"/>
                </a:cxn>
              </a:cxnLst>
              <a:rect l="0" t="0" r="r" b="b"/>
              <a:pathLst>
                <a:path w="1030" h="1669">
                  <a:moveTo>
                    <a:pt x="1016" y="39"/>
                  </a:moveTo>
                  <a:lnTo>
                    <a:pt x="173" y="247"/>
                  </a:lnTo>
                  <a:lnTo>
                    <a:pt x="1030" y="247"/>
                  </a:lnTo>
                  <a:lnTo>
                    <a:pt x="1030" y="1601"/>
                  </a:lnTo>
                  <a:lnTo>
                    <a:pt x="987" y="1652"/>
                  </a:lnTo>
                  <a:lnTo>
                    <a:pt x="902" y="1669"/>
                  </a:lnTo>
                  <a:lnTo>
                    <a:pt x="0" y="1669"/>
                  </a:lnTo>
                  <a:lnTo>
                    <a:pt x="0" y="1610"/>
                  </a:lnTo>
                  <a:lnTo>
                    <a:pt x="894" y="1610"/>
                  </a:lnTo>
                  <a:lnTo>
                    <a:pt x="961" y="1584"/>
                  </a:lnTo>
                  <a:lnTo>
                    <a:pt x="970" y="1525"/>
                  </a:lnTo>
                  <a:lnTo>
                    <a:pt x="970" y="526"/>
                  </a:lnTo>
                  <a:lnTo>
                    <a:pt x="13" y="526"/>
                  </a:lnTo>
                  <a:lnTo>
                    <a:pt x="13" y="255"/>
                  </a:lnTo>
                  <a:lnTo>
                    <a:pt x="1012" y="0"/>
                  </a:lnTo>
                  <a:lnTo>
                    <a:pt x="1016" y="39"/>
                  </a:lnTo>
                  <a:close/>
                </a:path>
              </a:pathLst>
            </a:custGeom>
            <a:solidFill>
              <a:srgbClr val="7F5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4" name="Line 102"/>
            <p:cNvSpPr>
              <a:spLocks noChangeShapeType="1"/>
            </p:cNvSpPr>
            <p:nvPr/>
          </p:nvSpPr>
          <p:spPr bwMode="auto">
            <a:xfrm flipH="1">
              <a:off x="1114" y="3069"/>
              <a:ext cx="20" cy="39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5" name="Freeform 103"/>
            <p:cNvSpPr>
              <a:spLocks/>
            </p:cNvSpPr>
            <p:nvPr/>
          </p:nvSpPr>
          <p:spPr bwMode="auto">
            <a:xfrm flipH="1">
              <a:off x="1253" y="3049"/>
              <a:ext cx="195" cy="129"/>
            </a:xfrm>
            <a:custGeom>
              <a:avLst/>
              <a:gdLst/>
              <a:ahLst/>
              <a:cxnLst>
                <a:cxn ang="0">
                  <a:pos x="688" y="79"/>
                </a:cxn>
                <a:cxn ang="0">
                  <a:pos x="637" y="111"/>
                </a:cxn>
                <a:cxn ang="0">
                  <a:pos x="657" y="69"/>
                </a:cxn>
                <a:cxn ang="0">
                  <a:pos x="627" y="62"/>
                </a:cxn>
                <a:cxn ang="0">
                  <a:pos x="589" y="103"/>
                </a:cxn>
                <a:cxn ang="0">
                  <a:pos x="572" y="148"/>
                </a:cxn>
                <a:cxn ang="0">
                  <a:pos x="557" y="182"/>
                </a:cxn>
                <a:cxn ang="0">
                  <a:pos x="504" y="214"/>
                </a:cxn>
                <a:cxn ang="0">
                  <a:pos x="411" y="280"/>
                </a:cxn>
                <a:cxn ang="0">
                  <a:pos x="314" y="354"/>
                </a:cxn>
                <a:cxn ang="0">
                  <a:pos x="251" y="395"/>
                </a:cxn>
                <a:cxn ang="0">
                  <a:pos x="246" y="300"/>
                </a:cxn>
                <a:cxn ang="0">
                  <a:pos x="232" y="202"/>
                </a:cxn>
                <a:cxn ang="0">
                  <a:pos x="200" y="103"/>
                </a:cxn>
                <a:cxn ang="0">
                  <a:pos x="172" y="46"/>
                </a:cxn>
                <a:cxn ang="0">
                  <a:pos x="144" y="21"/>
                </a:cxn>
                <a:cxn ang="0">
                  <a:pos x="108" y="0"/>
                </a:cxn>
                <a:cxn ang="0">
                  <a:pos x="72" y="3"/>
                </a:cxn>
                <a:cxn ang="0">
                  <a:pos x="35" y="21"/>
                </a:cxn>
                <a:cxn ang="0">
                  <a:pos x="7" y="54"/>
                </a:cxn>
                <a:cxn ang="0">
                  <a:pos x="0" y="111"/>
                </a:cxn>
                <a:cxn ang="0">
                  <a:pos x="19" y="214"/>
                </a:cxn>
                <a:cxn ang="0">
                  <a:pos x="43" y="313"/>
                </a:cxn>
                <a:cxn ang="0">
                  <a:pos x="100" y="444"/>
                </a:cxn>
                <a:cxn ang="0">
                  <a:pos x="128" y="502"/>
                </a:cxn>
                <a:cxn ang="0">
                  <a:pos x="152" y="547"/>
                </a:cxn>
                <a:cxn ang="0">
                  <a:pos x="180" y="571"/>
                </a:cxn>
                <a:cxn ang="0">
                  <a:pos x="197" y="571"/>
                </a:cxn>
                <a:cxn ang="0">
                  <a:pos x="242" y="543"/>
                </a:cxn>
                <a:cxn ang="0">
                  <a:pos x="335" y="489"/>
                </a:cxn>
                <a:cxn ang="0">
                  <a:pos x="431" y="424"/>
                </a:cxn>
                <a:cxn ang="0">
                  <a:pos x="512" y="330"/>
                </a:cxn>
                <a:cxn ang="0">
                  <a:pos x="581" y="251"/>
                </a:cxn>
                <a:cxn ang="0">
                  <a:pos x="613" y="223"/>
                </a:cxn>
                <a:cxn ang="0">
                  <a:pos x="681" y="186"/>
                </a:cxn>
                <a:cxn ang="0">
                  <a:pos x="726" y="165"/>
                </a:cxn>
                <a:cxn ang="0">
                  <a:pos x="771" y="144"/>
                </a:cxn>
                <a:cxn ang="0">
                  <a:pos x="791" y="125"/>
                </a:cxn>
                <a:cxn ang="0">
                  <a:pos x="810" y="104"/>
                </a:cxn>
                <a:cxn ang="0">
                  <a:pos x="817" y="83"/>
                </a:cxn>
                <a:cxn ang="0">
                  <a:pos x="820" y="85"/>
                </a:cxn>
                <a:cxn ang="0">
                  <a:pos x="822" y="55"/>
                </a:cxn>
                <a:cxn ang="0">
                  <a:pos x="796" y="41"/>
                </a:cxn>
                <a:cxn ang="0">
                  <a:pos x="774" y="32"/>
                </a:cxn>
                <a:cxn ang="0">
                  <a:pos x="760" y="32"/>
                </a:cxn>
                <a:cxn ang="0">
                  <a:pos x="741" y="24"/>
                </a:cxn>
                <a:cxn ang="0">
                  <a:pos x="729" y="20"/>
                </a:cxn>
                <a:cxn ang="0">
                  <a:pos x="712" y="44"/>
                </a:cxn>
                <a:cxn ang="0">
                  <a:pos x="688" y="79"/>
                </a:cxn>
              </a:cxnLst>
              <a:rect l="0" t="0" r="r" b="b"/>
              <a:pathLst>
                <a:path w="822" h="571">
                  <a:moveTo>
                    <a:pt x="688" y="79"/>
                  </a:moveTo>
                  <a:lnTo>
                    <a:pt x="637" y="111"/>
                  </a:lnTo>
                  <a:lnTo>
                    <a:pt x="657" y="69"/>
                  </a:lnTo>
                  <a:lnTo>
                    <a:pt x="627" y="62"/>
                  </a:lnTo>
                  <a:lnTo>
                    <a:pt x="589" y="103"/>
                  </a:lnTo>
                  <a:lnTo>
                    <a:pt x="572" y="148"/>
                  </a:lnTo>
                  <a:lnTo>
                    <a:pt x="557" y="182"/>
                  </a:lnTo>
                  <a:lnTo>
                    <a:pt x="504" y="214"/>
                  </a:lnTo>
                  <a:lnTo>
                    <a:pt x="411" y="280"/>
                  </a:lnTo>
                  <a:lnTo>
                    <a:pt x="314" y="354"/>
                  </a:lnTo>
                  <a:lnTo>
                    <a:pt x="251" y="395"/>
                  </a:lnTo>
                  <a:lnTo>
                    <a:pt x="246" y="300"/>
                  </a:lnTo>
                  <a:lnTo>
                    <a:pt x="232" y="202"/>
                  </a:lnTo>
                  <a:lnTo>
                    <a:pt x="200" y="103"/>
                  </a:lnTo>
                  <a:lnTo>
                    <a:pt x="172" y="46"/>
                  </a:lnTo>
                  <a:lnTo>
                    <a:pt x="144" y="21"/>
                  </a:lnTo>
                  <a:lnTo>
                    <a:pt x="108" y="0"/>
                  </a:lnTo>
                  <a:lnTo>
                    <a:pt x="72" y="3"/>
                  </a:lnTo>
                  <a:lnTo>
                    <a:pt x="35" y="21"/>
                  </a:lnTo>
                  <a:lnTo>
                    <a:pt x="7" y="54"/>
                  </a:lnTo>
                  <a:lnTo>
                    <a:pt x="0" y="111"/>
                  </a:lnTo>
                  <a:lnTo>
                    <a:pt x="19" y="214"/>
                  </a:lnTo>
                  <a:lnTo>
                    <a:pt x="43" y="313"/>
                  </a:lnTo>
                  <a:lnTo>
                    <a:pt x="100" y="444"/>
                  </a:lnTo>
                  <a:lnTo>
                    <a:pt x="128" y="502"/>
                  </a:lnTo>
                  <a:lnTo>
                    <a:pt x="152" y="547"/>
                  </a:lnTo>
                  <a:lnTo>
                    <a:pt x="180" y="571"/>
                  </a:lnTo>
                  <a:lnTo>
                    <a:pt x="197" y="571"/>
                  </a:lnTo>
                  <a:lnTo>
                    <a:pt x="242" y="543"/>
                  </a:lnTo>
                  <a:lnTo>
                    <a:pt x="335" y="489"/>
                  </a:lnTo>
                  <a:lnTo>
                    <a:pt x="431" y="424"/>
                  </a:lnTo>
                  <a:lnTo>
                    <a:pt x="512" y="330"/>
                  </a:lnTo>
                  <a:lnTo>
                    <a:pt x="581" y="251"/>
                  </a:lnTo>
                  <a:lnTo>
                    <a:pt x="613" y="223"/>
                  </a:lnTo>
                  <a:lnTo>
                    <a:pt x="681" y="186"/>
                  </a:lnTo>
                  <a:lnTo>
                    <a:pt x="726" y="165"/>
                  </a:lnTo>
                  <a:lnTo>
                    <a:pt x="771" y="144"/>
                  </a:lnTo>
                  <a:lnTo>
                    <a:pt x="791" y="125"/>
                  </a:lnTo>
                  <a:lnTo>
                    <a:pt x="810" y="104"/>
                  </a:lnTo>
                  <a:lnTo>
                    <a:pt x="817" y="83"/>
                  </a:lnTo>
                  <a:lnTo>
                    <a:pt x="820" y="85"/>
                  </a:lnTo>
                  <a:lnTo>
                    <a:pt x="822" y="55"/>
                  </a:lnTo>
                  <a:lnTo>
                    <a:pt x="796" y="41"/>
                  </a:lnTo>
                  <a:lnTo>
                    <a:pt x="774" y="32"/>
                  </a:lnTo>
                  <a:lnTo>
                    <a:pt x="760" y="32"/>
                  </a:lnTo>
                  <a:lnTo>
                    <a:pt x="741" y="24"/>
                  </a:lnTo>
                  <a:lnTo>
                    <a:pt x="729" y="20"/>
                  </a:lnTo>
                  <a:lnTo>
                    <a:pt x="712" y="44"/>
                  </a:lnTo>
                  <a:lnTo>
                    <a:pt x="688" y="79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6" name="Freeform 104"/>
            <p:cNvSpPr>
              <a:spLocks/>
            </p:cNvSpPr>
            <p:nvPr/>
          </p:nvSpPr>
          <p:spPr bwMode="auto">
            <a:xfrm flipH="1">
              <a:off x="1307" y="3092"/>
              <a:ext cx="15" cy="14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31" y="20"/>
                </a:cxn>
                <a:cxn ang="0">
                  <a:pos x="44" y="34"/>
                </a:cxn>
                <a:cxn ang="0">
                  <a:pos x="59" y="48"/>
                </a:cxn>
                <a:cxn ang="0">
                  <a:pos x="62" y="51"/>
                </a:cxn>
                <a:cxn ang="0">
                  <a:pos x="50" y="62"/>
                </a:cxn>
                <a:cxn ang="0">
                  <a:pos x="23" y="40"/>
                </a:cxn>
                <a:cxn ang="0">
                  <a:pos x="7" y="19"/>
                </a:cxn>
                <a:cxn ang="0">
                  <a:pos x="0" y="7"/>
                </a:cxn>
                <a:cxn ang="0">
                  <a:pos x="14" y="0"/>
                </a:cxn>
              </a:cxnLst>
              <a:rect l="0" t="0" r="r" b="b"/>
              <a:pathLst>
                <a:path w="62" h="62">
                  <a:moveTo>
                    <a:pt x="14" y="0"/>
                  </a:moveTo>
                  <a:lnTo>
                    <a:pt x="31" y="20"/>
                  </a:lnTo>
                  <a:lnTo>
                    <a:pt x="44" y="34"/>
                  </a:lnTo>
                  <a:lnTo>
                    <a:pt x="59" y="48"/>
                  </a:lnTo>
                  <a:lnTo>
                    <a:pt x="62" y="51"/>
                  </a:lnTo>
                  <a:lnTo>
                    <a:pt x="50" y="62"/>
                  </a:lnTo>
                  <a:lnTo>
                    <a:pt x="23" y="40"/>
                  </a:lnTo>
                  <a:lnTo>
                    <a:pt x="7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0008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7" name="Freeform 105"/>
            <p:cNvSpPr>
              <a:spLocks/>
            </p:cNvSpPr>
            <p:nvPr/>
          </p:nvSpPr>
          <p:spPr bwMode="auto">
            <a:xfrm flipH="1">
              <a:off x="1362" y="2956"/>
              <a:ext cx="66" cy="77"/>
            </a:xfrm>
            <a:custGeom>
              <a:avLst/>
              <a:gdLst/>
              <a:ahLst/>
              <a:cxnLst>
                <a:cxn ang="0">
                  <a:pos x="254" y="3"/>
                </a:cxn>
                <a:cxn ang="0">
                  <a:pos x="261" y="38"/>
                </a:cxn>
                <a:cxn ang="0">
                  <a:pos x="260" y="59"/>
                </a:cxn>
                <a:cxn ang="0">
                  <a:pos x="257" y="69"/>
                </a:cxn>
                <a:cxn ang="0">
                  <a:pos x="253" y="77"/>
                </a:cxn>
                <a:cxn ang="0">
                  <a:pos x="251" y="86"/>
                </a:cxn>
                <a:cxn ang="0">
                  <a:pos x="254" y="98"/>
                </a:cxn>
                <a:cxn ang="0">
                  <a:pos x="261" y="107"/>
                </a:cxn>
                <a:cxn ang="0">
                  <a:pos x="270" y="113"/>
                </a:cxn>
                <a:cxn ang="0">
                  <a:pos x="278" y="121"/>
                </a:cxn>
                <a:cxn ang="0">
                  <a:pos x="278" y="127"/>
                </a:cxn>
                <a:cxn ang="0">
                  <a:pos x="277" y="134"/>
                </a:cxn>
                <a:cxn ang="0">
                  <a:pos x="270" y="136"/>
                </a:cxn>
                <a:cxn ang="0">
                  <a:pos x="257" y="138"/>
                </a:cxn>
                <a:cxn ang="0">
                  <a:pos x="257" y="146"/>
                </a:cxn>
                <a:cxn ang="0">
                  <a:pos x="261" y="155"/>
                </a:cxn>
                <a:cxn ang="0">
                  <a:pos x="265" y="163"/>
                </a:cxn>
                <a:cxn ang="0">
                  <a:pos x="267" y="169"/>
                </a:cxn>
                <a:cxn ang="0">
                  <a:pos x="257" y="179"/>
                </a:cxn>
                <a:cxn ang="0">
                  <a:pos x="263" y="182"/>
                </a:cxn>
                <a:cxn ang="0">
                  <a:pos x="267" y="190"/>
                </a:cxn>
                <a:cxn ang="0">
                  <a:pos x="258" y="206"/>
                </a:cxn>
                <a:cxn ang="0">
                  <a:pos x="263" y="213"/>
                </a:cxn>
                <a:cxn ang="0">
                  <a:pos x="263" y="225"/>
                </a:cxn>
                <a:cxn ang="0">
                  <a:pos x="257" y="239"/>
                </a:cxn>
                <a:cxn ang="0">
                  <a:pos x="248" y="246"/>
                </a:cxn>
                <a:cxn ang="0">
                  <a:pos x="230" y="249"/>
                </a:cxn>
                <a:cxn ang="0">
                  <a:pos x="215" y="248"/>
                </a:cxn>
                <a:cxn ang="0">
                  <a:pos x="198" y="244"/>
                </a:cxn>
                <a:cxn ang="0">
                  <a:pos x="188" y="241"/>
                </a:cxn>
                <a:cxn ang="0">
                  <a:pos x="179" y="238"/>
                </a:cxn>
                <a:cxn ang="0">
                  <a:pos x="175" y="259"/>
                </a:cxn>
                <a:cxn ang="0">
                  <a:pos x="177" y="277"/>
                </a:cxn>
                <a:cxn ang="0">
                  <a:pos x="177" y="308"/>
                </a:cxn>
                <a:cxn ang="0">
                  <a:pos x="175" y="339"/>
                </a:cxn>
                <a:cxn ang="0">
                  <a:pos x="140" y="339"/>
                </a:cxn>
                <a:cxn ang="0">
                  <a:pos x="106" y="332"/>
                </a:cxn>
                <a:cxn ang="0">
                  <a:pos x="69" y="320"/>
                </a:cxn>
                <a:cxn ang="0">
                  <a:pos x="45" y="310"/>
                </a:cxn>
                <a:cxn ang="0">
                  <a:pos x="17" y="282"/>
                </a:cxn>
                <a:cxn ang="0">
                  <a:pos x="0" y="261"/>
                </a:cxn>
                <a:cxn ang="0">
                  <a:pos x="2" y="0"/>
                </a:cxn>
                <a:cxn ang="0">
                  <a:pos x="254" y="3"/>
                </a:cxn>
              </a:cxnLst>
              <a:rect l="0" t="0" r="r" b="b"/>
              <a:pathLst>
                <a:path w="278" h="339">
                  <a:moveTo>
                    <a:pt x="254" y="3"/>
                  </a:moveTo>
                  <a:lnTo>
                    <a:pt x="261" y="38"/>
                  </a:lnTo>
                  <a:lnTo>
                    <a:pt x="260" y="59"/>
                  </a:lnTo>
                  <a:lnTo>
                    <a:pt x="257" y="69"/>
                  </a:lnTo>
                  <a:lnTo>
                    <a:pt x="253" y="77"/>
                  </a:lnTo>
                  <a:lnTo>
                    <a:pt x="251" y="86"/>
                  </a:lnTo>
                  <a:lnTo>
                    <a:pt x="254" y="98"/>
                  </a:lnTo>
                  <a:lnTo>
                    <a:pt x="261" y="107"/>
                  </a:lnTo>
                  <a:lnTo>
                    <a:pt x="270" y="113"/>
                  </a:lnTo>
                  <a:lnTo>
                    <a:pt x="278" y="121"/>
                  </a:lnTo>
                  <a:lnTo>
                    <a:pt x="278" y="127"/>
                  </a:lnTo>
                  <a:lnTo>
                    <a:pt x="277" y="134"/>
                  </a:lnTo>
                  <a:lnTo>
                    <a:pt x="270" y="136"/>
                  </a:lnTo>
                  <a:lnTo>
                    <a:pt x="257" y="138"/>
                  </a:lnTo>
                  <a:lnTo>
                    <a:pt x="257" y="146"/>
                  </a:lnTo>
                  <a:lnTo>
                    <a:pt x="261" y="155"/>
                  </a:lnTo>
                  <a:lnTo>
                    <a:pt x="265" y="163"/>
                  </a:lnTo>
                  <a:lnTo>
                    <a:pt x="267" y="169"/>
                  </a:lnTo>
                  <a:lnTo>
                    <a:pt x="257" y="179"/>
                  </a:lnTo>
                  <a:lnTo>
                    <a:pt x="263" y="182"/>
                  </a:lnTo>
                  <a:lnTo>
                    <a:pt x="267" y="190"/>
                  </a:lnTo>
                  <a:lnTo>
                    <a:pt x="258" y="206"/>
                  </a:lnTo>
                  <a:lnTo>
                    <a:pt x="263" y="213"/>
                  </a:lnTo>
                  <a:lnTo>
                    <a:pt x="263" y="225"/>
                  </a:lnTo>
                  <a:lnTo>
                    <a:pt x="257" y="239"/>
                  </a:lnTo>
                  <a:lnTo>
                    <a:pt x="248" y="246"/>
                  </a:lnTo>
                  <a:lnTo>
                    <a:pt x="230" y="249"/>
                  </a:lnTo>
                  <a:lnTo>
                    <a:pt x="215" y="248"/>
                  </a:lnTo>
                  <a:lnTo>
                    <a:pt x="198" y="244"/>
                  </a:lnTo>
                  <a:lnTo>
                    <a:pt x="188" y="241"/>
                  </a:lnTo>
                  <a:lnTo>
                    <a:pt x="179" y="238"/>
                  </a:lnTo>
                  <a:lnTo>
                    <a:pt x="175" y="259"/>
                  </a:lnTo>
                  <a:lnTo>
                    <a:pt x="177" y="277"/>
                  </a:lnTo>
                  <a:lnTo>
                    <a:pt x="177" y="308"/>
                  </a:lnTo>
                  <a:lnTo>
                    <a:pt x="175" y="339"/>
                  </a:lnTo>
                  <a:lnTo>
                    <a:pt x="140" y="339"/>
                  </a:lnTo>
                  <a:lnTo>
                    <a:pt x="106" y="332"/>
                  </a:lnTo>
                  <a:lnTo>
                    <a:pt x="69" y="320"/>
                  </a:lnTo>
                  <a:lnTo>
                    <a:pt x="45" y="310"/>
                  </a:lnTo>
                  <a:lnTo>
                    <a:pt x="17" y="282"/>
                  </a:lnTo>
                  <a:lnTo>
                    <a:pt x="0" y="261"/>
                  </a:lnTo>
                  <a:lnTo>
                    <a:pt x="2" y="0"/>
                  </a:lnTo>
                  <a:lnTo>
                    <a:pt x="254" y="3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8" name="Freeform 106"/>
            <p:cNvSpPr>
              <a:spLocks/>
            </p:cNvSpPr>
            <p:nvPr/>
          </p:nvSpPr>
          <p:spPr bwMode="auto">
            <a:xfrm flipH="1">
              <a:off x="1360" y="2928"/>
              <a:ext cx="112" cy="120"/>
            </a:xfrm>
            <a:custGeom>
              <a:avLst/>
              <a:gdLst/>
              <a:ahLst/>
              <a:cxnLst>
                <a:cxn ang="0">
                  <a:pos x="474" y="161"/>
                </a:cxn>
                <a:cxn ang="0">
                  <a:pos x="444" y="167"/>
                </a:cxn>
                <a:cxn ang="0">
                  <a:pos x="425" y="176"/>
                </a:cxn>
                <a:cxn ang="0">
                  <a:pos x="419" y="158"/>
                </a:cxn>
                <a:cxn ang="0">
                  <a:pos x="392" y="167"/>
                </a:cxn>
                <a:cxn ang="0">
                  <a:pos x="378" y="179"/>
                </a:cxn>
                <a:cxn ang="0">
                  <a:pos x="361" y="165"/>
                </a:cxn>
                <a:cxn ang="0">
                  <a:pos x="344" y="189"/>
                </a:cxn>
                <a:cxn ang="0">
                  <a:pos x="329" y="202"/>
                </a:cxn>
                <a:cxn ang="0">
                  <a:pos x="295" y="222"/>
                </a:cxn>
                <a:cxn ang="0">
                  <a:pos x="278" y="205"/>
                </a:cxn>
                <a:cxn ang="0">
                  <a:pos x="274" y="192"/>
                </a:cxn>
                <a:cxn ang="0">
                  <a:pos x="265" y="185"/>
                </a:cxn>
                <a:cxn ang="0">
                  <a:pos x="253" y="182"/>
                </a:cxn>
                <a:cxn ang="0">
                  <a:pos x="241" y="182"/>
                </a:cxn>
                <a:cxn ang="0">
                  <a:pos x="227" y="193"/>
                </a:cxn>
                <a:cxn ang="0">
                  <a:pos x="220" y="206"/>
                </a:cxn>
                <a:cxn ang="0">
                  <a:pos x="220" y="226"/>
                </a:cxn>
                <a:cxn ang="0">
                  <a:pos x="226" y="246"/>
                </a:cxn>
                <a:cxn ang="0">
                  <a:pos x="234" y="271"/>
                </a:cxn>
                <a:cxn ang="0">
                  <a:pos x="243" y="315"/>
                </a:cxn>
                <a:cxn ang="0">
                  <a:pos x="244" y="340"/>
                </a:cxn>
                <a:cxn ang="0">
                  <a:pos x="246" y="370"/>
                </a:cxn>
                <a:cxn ang="0">
                  <a:pos x="243" y="399"/>
                </a:cxn>
                <a:cxn ang="0">
                  <a:pos x="237" y="423"/>
                </a:cxn>
                <a:cxn ang="0">
                  <a:pos x="213" y="465"/>
                </a:cxn>
                <a:cxn ang="0">
                  <a:pos x="182" y="501"/>
                </a:cxn>
                <a:cxn ang="0">
                  <a:pos x="148" y="520"/>
                </a:cxn>
                <a:cxn ang="0">
                  <a:pos x="127" y="530"/>
                </a:cxn>
                <a:cxn ang="0">
                  <a:pos x="100" y="532"/>
                </a:cxn>
                <a:cxn ang="0">
                  <a:pos x="78" y="525"/>
                </a:cxn>
                <a:cxn ang="0">
                  <a:pos x="61" y="518"/>
                </a:cxn>
                <a:cxn ang="0">
                  <a:pos x="45" y="504"/>
                </a:cxn>
                <a:cxn ang="0">
                  <a:pos x="33" y="489"/>
                </a:cxn>
                <a:cxn ang="0">
                  <a:pos x="50" y="477"/>
                </a:cxn>
                <a:cxn ang="0">
                  <a:pos x="61" y="464"/>
                </a:cxn>
                <a:cxn ang="0">
                  <a:pos x="65" y="447"/>
                </a:cxn>
                <a:cxn ang="0">
                  <a:pos x="36" y="457"/>
                </a:cxn>
                <a:cxn ang="0">
                  <a:pos x="17" y="456"/>
                </a:cxn>
                <a:cxn ang="0">
                  <a:pos x="2" y="446"/>
                </a:cxn>
                <a:cxn ang="0">
                  <a:pos x="0" y="436"/>
                </a:cxn>
                <a:cxn ang="0">
                  <a:pos x="27" y="413"/>
                </a:cxn>
                <a:cxn ang="0">
                  <a:pos x="44" y="395"/>
                </a:cxn>
                <a:cxn ang="0">
                  <a:pos x="57" y="347"/>
                </a:cxn>
                <a:cxn ang="0">
                  <a:pos x="61" y="312"/>
                </a:cxn>
                <a:cxn ang="0">
                  <a:pos x="58" y="244"/>
                </a:cxn>
                <a:cxn ang="0">
                  <a:pos x="61" y="185"/>
                </a:cxn>
                <a:cxn ang="0">
                  <a:pos x="64" y="144"/>
                </a:cxn>
                <a:cxn ang="0">
                  <a:pos x="69" y="102"/>
                </a:cxn>
                <a:cxn ang="0">
                  <a:pos x="92" y="64"/>
                </a:cxn>
                <a:cxn ang="0">
                  <a:pos x="120" y="38"/>
                </a:cxn>
                <a:cxn ang="0">
                  <a:pos x="153" y="23"/>
                </a:cxn>
                <a:cxn ang="0">
                  <a:pos x="189" y="7"/>
                </a:cxn>
                <a:cxn ang="0">
                  <a:pos x="237" y="0"/>
                </a:cxn>
                <a:cxn ang="0">
                  <a:pos x="271" y="0"/>
                </a:cxn>
                <a:cxn ang="0">
                  <a:pos x="299" y="3"/>
                </a:cxn>
                <a:cxn ang="0">
                  <a:pos x="344" y="16"/>
                </a:cxn>
                <a:cxn ang="0">
                  <a:pos x="389" y="26"/>
                </a:cxn>
                <a:cxn ang="0">
                  <a:pos x="420" y="44"/>
                </a:cxn>
                <a:cxn ang="0">
                  <a:pos x="440" y="64"/>
                </a:cxn>
                <a:cxn ang="0">
                  <a:pos x="461" y="88"/>
                </a:cxn>
                <a:cxn ang="0">
                  <a:pos x="468" y="113"/>
                </a:cxn>
                <a:cxn ang="0">
                  <a:pos x="474" y="161"/>
                </a:cxn>
              </a:cxnLst>
              <a:rect l="0" t="0" r="r" b="b"/>
              <a:pathLst>
                <a:path w="474" h="532">
                  <a:moveTo>
                    <a:pt x="474" y="161"/>
                  </a:moveTo>
                  <a:lnTo>
                    <a:pt x="444" y="167"/>
                  </a:lnTo>
                  <a:lnTo>
                    <a:pt x="425" y="176"/>
                  </a:lnTo>
                  <a:lnTo>
                    <a:pt x="419" y="158"/>
                  </a:lnTo>
                  <a:lnTo>
                    <a:pt x="392" y="167"/>
                  </a:lnTo>
                  <a:lnTo>
                    <a:pt x="378" y="179"/>
                  </a:lnTo>
                  <a:lnTo>
                    <a:pt x="361" y="165"/>
                  </a:lnTo>
                  <a:lnTo>
                    <a:pt x="344" y="189"/>
                  </a:lnTo>
                  <a:lnTo>
                    <a:pt x="329" y="202"/>
                  </a:lnTo>
                  <a:lnTo>
                    <a:pt x="295" y="222"/>
                  </a:lnTo>
                  <a:lnTo>
                    <a:pt x="278" y="205"/>
                  </a:lnTo>
                  <a:lnTo>
                    <a:pt x="274" y="192"/>
                  </a:lnTo>
                  <a:lnTo>
                    <a:pt x="265" y="185"/>
                  </a:lnTo>
                  <a:lnTo>
                    <a:pt x="253" y="182"/>
                  </a:lnTo>
                  <a:lnTo>
                    <a:pt x="241" y="182"/>
                  </a:lnTo>
                  <a:lnTo>
                    <a:pt x="227" y="193"/>
                  </a:lnTo>
                  <a:lnTo>
                    <a:pt x="220" y="206"/>
                  </a:lnTo>
                  <a:lnTo>
                    <a:pt x="220" y="226"/>
                  </a:lnTo>
                  <a:lnTo>
                    <a:pt x="226" y="246"/>
                  </a:lnTo>
                  <a:lnTo>
                    <a:pt x="234" y="271"/>
                  </a:lnTo>
                  <a:lnTo>
                    <a:pt x="243" y="315"/>
                  </a:lnTo>
                  <a:lnTo>
                    <a:pt x="244" y="340"/>
                  </a:lnTo>
                  <a:lnTo>
                    <a:pt x="246" y="370"/>
                  </a:lnTo>
                  <a:lnTo>
                    <a:pt x="243" y="399"/>
                  </a:lnTo>
                  <a:lnTo>
                    <a:pt x="237" y="423"/>
                  </a:lnTo>
                  <a:lnTo>
                    <a:pt x="213" y="465"/>
                  </a:lnTo>
                  <a:lnTo>
                    <a:pt x="182" y="501"/>
                  </a:lnTo>
                  <a:lnTo>
                    <a:pt x="148" y="520"/>
                  </a:lnTo>
                  <a:lnTo>
                    <a:pt x="127" y="530"/>
                  </a:lnTo>
                  <a:lnTo>
                    <a:pt x="100" y="532"/>
                  </a:lnTo>
                  <a:lnTo>
                    <a:pt x="78" y="525"/>
                  </a:lnTo>
                  <a:lnTo>
                    <a:pt x="61" y="518"/>
                  </a:lnTo>
                  <a:lnTo>
                    <a:pt x="45" y="504"/>
                  </a:lnTo>
                  <a:lnTo>
                    <a:pt x="33" y="489"/>
                  </a:lnTo>
                  <a:lnTo>
                    <a:pt x="50" y="477"/>
                  </a:lnTo>
                  <a:lnTo>
                    <a:pt x="61" y="464"/>
                  </a:lnTo>
                  <a:lnTo>
                    <a:pt x="65" y="447"/>
                  </a:lnTo>
                  <a:lnTo>
                    <a:pt x="36" y="457"/>
                  </a:lnTo>
                  <a:lnTo>
                    <a:pt x="17" y="456"/>
                  </a:lnTo>
                  <a:lnTo>
                    <a:pt x="2" y="446"/>
                  </a:lnTo>
                  <a:lnTo>
                    <a:pt x="0" y="436"/>
                  </a:lnTo>
                  <a:lnTo>
                    <a:pt x="27" y="413"/>
                  </a:lnTo>
                  <a:lnTo>
                    <a:pt x="44" y="395"/>
                  </a:lnTo>
                  <a:lnTo>
                    <a:pt x="57" y="347"/>
                  </a:lnTo>
                  <a:lnTo>
                    <a:pt x="61" y="312"/>
                  </a:lnTo>
                  <a:lnTo>
                    <a:pt x="58" y="244"/>
                  </a:lnTo>
                  <a:lnTo>
                    <a:pt x="61" y="185"/>
                  </a:lnTo>
                  <a:lnTo>
                    <a:pt x="64" y="144"/>
                  </a:lnTo>
                  <a:lnTo>
                    <a:pt x="69" y="102"/>
                  </a:lnTo>
                  <a:lnTo>
                    <a:pt x="92" y="64"/>
                  </a:lnTo>
                  <a:lnTo>
                    <a:pt x="120" y="38"/>
                  </a:lnTo>
                  <a:lnTo>
                    <a:pt x="153" y="23"/>
                  </a:lnTo>
                  <a:lnTo>
                    <a:pt x="189" y="7"/>
                  </a:lnTo>
                  <a:lnTo>
                    <a:pt x="237" y="0"/>
                  </a:lnTo>
                  <a:lnTo>
                    <a:pt x="271" y="0"/>
                  </a:lnTo>
                  <a:lnTo>
                    <a:pt x="299" y="3"/>
                  </a:lnTo>
                  <a:lnTo>
                    <a:pt x="344" y="16"/>
                  </a:lnTo>
                  <a:lnTo>
                    <a:pt x="389" y="26"/>
                  </a:lnTo>
                  <a:lnTo>
                    <a:pt x="420" y="44"/>
                  </a:lnTo>
                  <a:lnTo>
                    <a:pt x="440" y="64"/>
                  </a:lnTo>
                  <a:lnTo>
                    <a:pt x="461" y="88"/>
                  </a:lnTo>
                  <a:lnTo>
                    <a:pt x="468" y="113"/>
                  </a:lnTo>
                  <a:lnTo>
                    <a:pt x="474" y="161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99" name="Freeform 107"/>
            <p:cNvSpPr>
              <a:spLocks/>
            </p:cNvSpPr>
            <p:nvPr/>
          </p:nvSpPr>
          <p:spPr bwMode="auto">
            <a:xfrm flipH="1">
              <a:off x="1387" y="2929"/>
              <a:ext cx="24" cy="46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178"/>
                </a:cxn>
                <a:cxn ang="0">
                  <a:pos x="13" y="186"/>
                </a:cxn>
                <a:cxn ang="0">
                  <a:pos x="18" y="193"/>
                </a:cxn>
                <a:cxn ang="0">
                  <a:pos x="24" y="202"/>
                </a:cxn>
                <a:cxn ang="0">
                  <a:pos x="30" y="207"/>
                </a:cxn>
                <a:cxn ang="0">
                  <a:pos x="107" y="17"/>
                </a:cxn>
                <a:cxn ang="0">
                  <a:pos x="68" y="4"/>
                </a:cxn>
                <a:cxn ang="0">
                  <a:pos x="42" y="0"/>
                </a:cxn>
              </a:cxnLst>
              <a:rect l="0" t="0" r="r" b="b"/>
              <a:pathLst>
                <a:path w="107" h="207">
                  <a:moveTo>
                    <a:pt x="42" y="0"/>
                  </a:moveTo>
                  <a:lnTo>
                    <a:pt x="0" y="178"/>
                  </a:lnTo>
                  <a:lnTo>
                    <a:pt x="13" y="186"/>
                  </a:lnTo>
                  <a:lnTo>
                    <a:pt x="18" y="193"/>
                  </a:lnTo>
                  <a:lnTo>
                    <a:pt x="24" y="202"/>
                  </a:lnTo>
                  <a:lnTo>
                    <a:pt x="30" y="207"/>
                  </a:lnTo>
                  <a:lnTo>
                    <a:pt x="107" y="17"/>
                  </a:lnTo>
                  <a:lnTo>
                    <a:pt x="68" y="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00" name="Freeform 108"/>
            <p:cNvSpPr>
              <a:spLocks/>
            </p:cNvSpPr>
            <p:nvPr/>
          </p:nvSpPr>
          <p:spPr bwMode="auto">
            <a:xfrm>
              <a:off x="875" y="3668"/>
              <a:ext cx="108" cy="75"/>
            </a:xfrm>
            <a:custGeom>
              <a:avLst/>
              <a:gdLst/>
              <a:ahLst/>
              <a:cxnLst>
                <a:cxn ang="0">
                  <a:pos x="217" y="31"/>
                </a:cxn>
                <a:cxn ang="0">
                  <a:pos x="380" y="0"/>
                </a:cxn>
                <a:cxn ang="0">
                  <a:pos x="395" y="90"/>
                </a:cxn>
                <a:cxn ang="0">
                  <a:pos x="411" y="144"/>
                </a:cxn>
                <a:cxn ang="0">
                  <a:pos x="426" y="194"/>
                </a:cxn>
                <a:cxn ang="0">
                  <a:pos x="434" y="229"/>
                </a:cxn>
                <a:cxn ang="0">
                  <a:pos x="407" y="249"/>
                </a:cxn>
                <a:cxn ang="0">
                  <a:pos x="372" y="259"/>
                </a:cxn>
                <a:cxn ang="0">
                  <a:pos x="333" y="268"/>
                </a:cxn>
                <a:cxn ang="0">
                  <a:pos x="302" y="268"/>
                </a:cxn>
                <a:cxn ang="0">
                  <a:pos x="295" y="233"/>
                </a:cxn>
                <a:cxn ang="0">
                  <a:pos x="240" y="268"/>
                </a:cxn>
                <a:cxn ang="0">
                  <a:pos x="202" y="284"/>
                </a:cxn>
                <a:cxn ang="0">
                  <a:pos x="155" y="295"/>
                </a:cxn>
                <a:cxn ang="0">
                  <a:pos x="86" y="299"/>
                </a:cxn>
                <a:cxn ang="0">
                  <a:pos x="24" y="299"/>
                </a:cxn>
                <a:cxn ang="0">
                  <a:pos x="9" y="290"/>
                </a:cxn>
                <a:cxn ang="0">
                  <a:pos x="0" y="272"/>
                </a:cxn>
                <a:cxn ang="0">
                  <a:pos x="8" y="245"/>
                </a:cxn>
                <a:cxn ang="0">
                  <a:pos x="35" y="214"/>
                </a:cxn>
                <a:cxn ang="0">
                  <a:pos x="70" y="194"/>
                </a:cxn>
                <a:cxn ang="0">
                  <a:pos x="113" y="171"/>
                </a:cxn>
                <a:cxn ang="0">
                  <a:pos x="167" y="153"/>
                </a:cxn>
                <a:cxn ang="0">
                  <a:pos x="186" y="121"/>
                </a:cxn>
                <a:cxn ang="0">
                  <a:pos x="198" y="74"/>
                </a:cxn>
                <a:cxn ang="0">
                  <a:pos x="217" y="31"/>
                </a:cxn>
              </a:cxnLst>
              <a:rect l="0" t="0" r="r" b="b"/>
              <a:pathLst>
                <a:path w="434" h="299">
                  <a:moveTo>
                    <a:pt x="217" y="31"/>
                  </a:moveTo>
                  <a:lnTo>
                    <a:pt x="380" y="0"/>
                  </a:lnTo>
                  <a:lnTo>
                    <a:pt x="395" y="90"/>
                  </a:lnTo>
                  <a:lnTo>
                    <a:pt x="411" y="144"/>
                  </a:lnTo>
                  <a:lnTo>
                    <a:pt x="426" y="194"/>
                  </a:lnTo>
                  <a:lnTo>
                    <a:pt x="434" y="229"/>
                  </a:lnTo>
                  <a:lnTo>
                    <a:pt x="407" y="249"/>
                  </a:lnTo>
                  <a:lnTo>
                    <a:pt x="372" y="259"/>
                  </a:lnTo>
                  <a:lnTo>
                    <a:pt x="333" y="268"/>
                  </a:lnTo>
                  <a:lnTo>
                    <a:pt x="302" y="268"/>
                  </a:lnTo>
                  <a:lnTo>
                    <a:pt x="295" y="233"/>
                  </a:lnTo>
                  <a:lnTo>
                    <a:pt x="240" y="268"/>
                  </a:lnTo>
                  <a:lnTo>
                    <a:pt x="202" y="284"/>
                  </a:lnTo>
                  <a:lnTo>
                    <a:pt x="155" y="295"/>
                  </a:lnTo>
                  <a:lnTo>
                    <a:pt x="86" y="299"/>
                  </a:lnTo>
                  <a:lnTo>
                    <a:pt x="24" y="299"/>
                  </a:lnTo>
                  <a:lnTo>
                    <a:pt x="9" y="290"/>
                  </a:lnTo>
                  <a:lnTo>
                    <a:pt x="0" y="272"/>
                  </a:lnTo>
                  <a:lnTo>
                    <a:pt x="8" y="245"/>
                  </a:lnTo>
                  <a:lnTo>
                    <a:pt x="35" y="214"/>
                  </a:lnTo>
                  <a:lnTo>
                    <a:pt x="70" y="194"/>
                  </a:lnTo>
                  <a:lnTo>
                    <a:pt x="113" y="171"/>
                  </a:lnTo>
                  <a:lnTo>
                    <a:pt x="167" y="153"/>
                  </a:lnTo>
                  <a:lnTo>
                    <a:pt x="186" y="121"/>
                  </a:lnTo>
                  <a:lnTo>
                    <a:pt x="198" y="74"/>
                  </a:lnTo>
                  <a:lnTo>
                    <a:pt x="217" y="31"/>
                  </a:lnTo>
                  <a:close/>
                </a:path>
              </a:pathLst>
            </a:custGeom>
            <a:solidFill>
              <a:srgbClr val="3F00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01" name="Freeform 109"/>
            <p:cNvSpPr>
              <a:spLocks/>
            </p:cNvSpPr>
            <p:nvPr/>
          </p:nvSpPr>
          <p:spPr bwMode="auto">
            <a:xfrm>
              <a:off x="892" y="3571"/>
              <a:ext cx="80" cy="114"/>
            </a:xfrm>
            <a:custGeom>
              <a:avLst/>
              <a:gdLst/>
              <a:ahLst/>
              <a:cxnLst>
                <a:cxn ang="0">
                  <a:pos x="4" y="226"/>
                </a:cxn>
                <a:cxn ang="0">
                  <a:pos x="43" y="304"/>
                </a:cxn>
                <a:cxn ang="0">
                  <a:pos x="62" y="386"/>
                </a:cxn>
                <a:cxn ang="0">
                  <a:pos x="74" y="451"/>
                </a:cxn>
                <a:cxn ang="0">
                  <a:pos x="124" y="455"/>
                </a:cxn>
                <a:cxn ang="0">
                  <a:pos x="182" y="451"/>
                </a:cxn>
                <a:cxn ang="0">
                  <a:pos x="298" y="436"/>
                </a:cxn>
                <a:cxn ang="0">
                  <a:pos x="321" y="420"/>
                </a:cxn>
                <a:cxn ang="0">
                  <a:pos x="294" y="335"/>
                </a:cxn>
                <a:cxn ang="0">
                  <a:pos x="279" y="246"/>
                </a:cxn>
                <a:cxn ang="0">
                  <a:pos x="256" y="97"/>
                </a:cxn>
                <a:cxn ang="0">
                  <a:pos x="263" y="0"/>
                </a:cxn>
                <a:cxn ang="0">
                  <a:pos x="151" y="8"/>
                </a:cxn>
                <a:cxn ang="0">
                  <a:pos x="0" y="105"/>
                </a:cxn>
                <a:cxn ang="0">
                  <a:pos x="4" y="226"/>
                </a:cxn>
              </a:cxnLst>
              <a:rect l="0" t="0" r="r" b="b"/>
              <a:pathLst>
                <a:path w="321" h="455">
                  <a:moveTo>
                    <a:pt x="4" y="226"/>
                  </a:moveTo>
                  <a:lnTo>
                    <a:pt x="43" y="304"/>
                  </a:lnTo>
                  <a:lnTo>
                    <a:pt x="62" y="386"/>
                  </a:lnTo>
                  <a:lnTo>
                    <a:pt x="74" y="451"/>
                  </a:lnTo>
                  <a:lnTo>
                    <a:pt x="124" y="455"/>
                  </a:lnTo>
                  <a:lnTo>
                    <a:pt x="182" y="451"/>
                  </a:lnTo>
                  <a:lnTo>
                    <a:pt x="298" y="436"/>
                  </a:lnTo>
                  <a:lnTo>
                    <a:pt x="321" y="420"/>
                  </a:lnTo>
                  <a:lnTo>
                    <a:pt x="294" y="335"/>
                  </a:lnTo>
                  <a:lnTo>
                    <a:pt x="279" y="246"/>
                  </a:lnTo>
                  <a:lnTo>
                    <a:pt x="256" y="97"/>
                  </a:lnTo>
                  <a:lnTo>
                    <a:pt x="263" y="0"/>
                  </a:lnTo>
                  <a:lnTo>
                    <a:pt x="151" y="8"/>
                  </a:lnTo>
                  <a:lnTo>
                    <a:pt x="0" y="105"/>
                  </a:lnTo>
                  <a:lnTo>
                    <a:pt x="4" y="226"/>
                  </a:lnTo>
                  <a:close/>
                </a:path>
              </a:pathLst>
            </a:custGeom>
            <a:solidFill>
              <a:srgbClr val="081D5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02" name="Line 110"/>
            <p:cNvSpPr>
              <a:spLocks noChangeShapeType="1"/>
            </p:cNvSpPr>
            <p:nvPr/>
          </p:nvSpPr>
          <p:spPr bwMode="auto">
            <a:xfrm flipH="1">
              <a:off x="731" y="3465"/>
              <a:ext cx="74" cy="58"/>
            </a:xfrm>
            <a:prstGeom prst="line">
              <a:avLst/>
            </a:prstGeom>
            <a:noFill/>
            <a:ln w="7938">
              <a:solidFill>
                <a:srgbClr val="3F000B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03" name="Line 111"/>
            <p:cNvSpPr>
              <a:spLocks noChangeShapeType="1"/>
            </p:cNvSpPr>
            <p:nvPr/>
          </p:nvSpPr>
          <p:spPr bwMode="auto">
            <a:xfrm flipH="1">
              <a:off x="733" y="3368"/>
              <a:ext cx="20" cy="42"/>
            </a:xfrm>
            <a:prstGeom prst="line">
              <a:avLst/>
            </a:prstGeom>
            <a:noFill/>
            <a:ln w="7938">
              <a:solidFill>
                <a:srgbClr val="3F000B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04" name="Freeform 112"/>
            <p:cNvSpPr>
              <a:spLocks/>
            </p:cNvSpPr>
            <p:nvPr/>
          </p:nvSpPr>
          <p:spPr bwMode="auto">
            <a:xfrm>
              <a:off x="724" y="3352"/>
              <a:ext cx="235" cy="383"/>
            </a:xfrm>
            <a:custGeom>
              <a:avLst/>
              <a:gdLst/>
              <a:ahLst/>
              <a:cxnLst>
                <a:cxn ang="0">
                  <a:pos x="12" y="35"/>
                </a:cxn>
                <a:cxn ang="0">
                  <a:pos x="784" y="225"/>
                </a:cxn>
                <a:cxn ang="0">
                  <a:pos x="0" y="225"/>
                </a:cxn>
                <a:cxn ang="0">
                  <a:pos x="0" y="1468"/>
                </a:cxn>
                <a:cxn ang="0">
                  <a:pos x="39" y="1514"/>
                </a:cxn>
                <a:cxn ang="0">
                  <a:pos x="116" y="1530"/>
                </a:cxn>
                <a:cxn ang="0">
                  <a:pos x="943" y="1530"/>
                </a:cxn>
                <a:cxn ang="0">
                  <a:pos x="943" y="1475"/>
                </a:cxn>
                <a:cxn ang="0">
                  <a:pos x="124" y="1475"/>
                </a:cxn>
                <a:cxn ang="0">
                  <a:pos x="62" y="1452"/>
                </a:cxn>
                <a:cxn ang="0">
                  <a:pos x="54" y="1398"/>
                </a:cxn>
                <a:cxn ang="0">
                  <a:pos x="54" y="481"/>
                </a:cxn>
                <a:cxn ang="0">
                  <a:pos x="931" y="481"/>
                </a:cxn>
                <a:cxn ang="0">
                  <a:pos x="931" y="233"/>
                </a:cxn>
                <a:cxn ang="0">
                  <a:pos x="16" y="0"/>
                </a:cxn>
                <a:cxn ang="0">
                  <a:pos x="12" y="35"/>
                </a:cxn>
              </a:cxnLst>
              <a:rect l="0" t="0" r="r" b="b"/>
              <a:pathLst>
                <a:path w="943" h="1530">
                  <a:moveTo>
                    <a:pt x="12" y="35"/>
                  </a:moveTo>
                  <a:lnTo>
                    <a:pt x="784" y="225"/>
                  </a:lnTo>
                  <a:lnTo>
                    <a:pt x="0" y="225"/>
                  </a:lnTo>
                  <a:lnTo>
                    <a:pt x="0" y="1468"/>
                  </a:lnTo>
                  <a:lnTo>
                    <a:pt x="39" y="1514"/>
                  </a:lnTo>
                  <a:lnTo>
                    <a:pt x="116" y="1530"/>
                  </a:lnTo>
                  <a:lnTo>
                    <a:pt x="943" y="1530"/>
                  </a:lnTo>
                  <a:lnTo>
                    <a:pt x="943" y="1475"/>
                  </a:lnTo>
                  <a:lnTo>
                    <a:pt x="124" y="1475"/>
                  </a:lnTo>
                  <a:lnTo>
                    <a:pt x="62" y="1452"/>
                  </a:lnTo>
                  <a:lnTo>
                    <a:pt x="54" y="1398"/>
                  </a:lnTo>
                  <a:lnTo>
                    <a:pt x="54" y="481"/>
                  </a:lnTo>
                  <a:lnTo>
                    <a:pt x="931" y="481"/>
                  </a:lnTo>
                  <a:lnTo>
                    <a:pt x="931" y="233"/>
                  </a:lnTo>
                  <a:lnTo>
                    <a:pt x="16" y="0"/>
                  </a:lnTo>
                  <a:lnTo>
                    <a:pt x="12" y="35"/>
                  </a:lnTo>
                  <a:close/>
                </a:path>
              </a:pathLst>
            </a:custGeom>
            <a:solidFill>
              <a:srgbClr val="712000"/>
            </a:solidFill>
            <a:ln w="4763">
              <a:solidFill>
                <a:srgbClr val="3F000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05" name="Freeform 113"/>
            <p:cNvSpPr>
              <a:spLocks/>
            </p:cNvSpPr>
            <p:nvPr/>
          </p:nvSpPr>
          <p:spPr bwMode="auto">
            <a:xfrm>
              <a:off x="1086" y="3463"/>
              <a:ext cx="25" cy="116"/>
            </a:xfrm>
            <a:custGeom>
              <a:avLst/>
              <a:gdLst/>
              <a:ahLst/>
              <a:cxnLst>
                <a:cxn ang="0">
                  <a:pos x="97" y="39"/>
                </a:cxn>
                <a:cxn ang="0">
                  <a:pos x="92" y="130"/>
                </a:cxn>
                <a:cxn ang="0">
                  <a:pos x="83" y="227"/>
                </a:cxn>
                <a:cxn ang="0">
                  <a:pos x="70" y="321"/>
                </a:cxn>
                <a:cxn ang="0">
                  <a:pos x="61" y="370"/>
                </a:cxn>
                <a:cxn ang="0">
                  <a:pos x="44" y="463"/>
                </a:cxn>
                <a:cxn ang="0">
                  <a:pos x="0" y="399"/>
                </a:cxn>
                <a:cxn ang="0">
                  <a:pos x="14" y="340"/>
                </a:cxn>
                <a:cxn ang="0">
                  <a:pos x="30" y="247"/>
                </a:cxn>
                <a:cxn ang="0">
                  <a:pos x="40" y="171"/>
                </a:cxn>
                <a:cxn ang="0">
                  <a:pos x="48" y="87"/>
                </a:cxn>
                <a:cxn ang="0">
                  <a:pos x="53" y="0"/>
                </a:cxn>
                <a:cxn ang="0">
                  <a:pos x="97" y="39"/>
                </a:cxn>
              </a:cxnLst>
              <a:rect l="0" t="0" r="r" b="b"/>
              <a:pathLst>
                <a:path w="97" h="463">
                  <a:moveTo>
                    <a:pt x="97" y="39"/>
                  </a:moveTo>
                  <a:lnTo>
                    <a:pt x="92" y="130"/>
                  </a:lnTo>
                  <a:lnTo>
                    <a:pt x="83" y="227"/>
                  </a:lnTo>
                  <a:lnTo>
                    <a:pt x="70" y="321"/>
                  </a:lnTo>
                  <a:lnTo>
                    <a:pt x="61" y="370"/>
                  </a:lnTo>
                  <a:lnTo>
                    <a:pt x="44" y="463"/>
                  </a:lnTo>
                  <a:lnTo>
                    <a:pt x="0" y="399"/>
                  </a:lnTo>
                  <a:lnTo>
                    <a:pt x="14" y="340"/>
                  </a:lnTo>
                  <a:lnTo>
                    <a:pt x="30" y="247"/>
                  </a:lnTo>
                  <a:lnTo>
                    <a:pt x="40" y="171"/>
                  </a:lnTo>
                  <a:lnTo>
                    <a:pt x="48" y="87"/>
                  </a:lnTo>
                  <a:lnTo>
                    <a:pt x="53" y="0"/>
                  </a:lnTo>
                  <a:lnTo>
                    <a:pt x="97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15506" name="Group 114"/>
            <p:cNvGrpSpPr>
              <a:grpSpLocks/>
            </p:cNvGrpSpPr>
            <p:nvPr/>
          </p:nvGrpSpPr>
          <p:grpSpPr bwMode="auto">
            <a:xfrm>
              <a:off x="1071" y="3381"/>
              <a:ext cx="68" cy="103"/>
              <a:chOff x="1071" y="3381"/>
              <a:chExt cx="68" cy="103"/>
            </a:xfrm>
          </p:grpSpPr>
          <p:sp>
            <p:nvSpPr>
              <p:cNvPr id="315507" name="Freeform 115"/>
              <p:cNvSpPr>
                <a:spLocks/>
              </p:cNvSpPr>
              <p:nvPr/>
            </p:nvSpPr>
            <p:spPr bwMode="auto">
              <a:xfrm>
                <a:off x="1071" y="3381"/>
                <a:ext cx="48" cy="101"/>
              </a:xfrm>
              <a:custGeom>
                <a:avLst/>
                <a:gdLst/>
                <a:ahLst/>
                <a:cxnLst>
                  <a:cxn ang="0">
                    <a:pos x="194" y="0"/>
                  </a:cxn>
                  <a:cxn ang="0">
                    <a:pos x="69" y="38"/>
                  </a:cxn>
                  <a:cxn ang="0">
                    <a:pos x="51" y="47"/>
                  </a:cxn>
                  <a:cxn ang="0">
                    <a:pos x="26" y="73"/>
                  </a:cxn>
                  <a:cxn ang="0">
                    <a:pos x="22" y="90"/>
                  </a:cxn>
                  <a:cxn ang="0">
                    <a:pos x="20" y="125"/>
                  </a:cxn>
                  <a:cxn ang="0">
                    <a:pos x="16" y="183"/>
                  </a:cxn>
                  <a:cxn ang="0">
                    <a:pos x="7" y="271"/>
                  </a:cxn>
                  <a:cxn ang="0">
                    <a:pos x="3" y="299"/>
                  </a:cxn>
                  <a:cxn ang="0">
                    <a:pos x="0" y="326"/>
                  </a:cxn>
                  <a:cxn ang="0">
                    <a:pos x="4" y="346"/>
                  </a:cxn>
                  <a:cxn ang="0">
                    <a:pos x="12" y="363"/>
                  </a:cxn>
                  <a:cxn ang="0">
                    <a:pos x="22" y="369"/>
                  </a:cxn>
                  <a:cxn ang="0">
                    <a:pos x="38" y="375"/>
                  </a:cxn>
                  <a:cxn ang="0">
                    <a:pos x="163" y="408"/>
                  </a:cxn>
                  <a:cxn ang="0">
                    <a:pos x="194" y="0"/>
                  </a:cxn>
                </a:cxnLst>
                <a:rect l="0" t="0" r="r" b="b"/>
                <a:pathLst>
                  <a:path w="194" h="408">
                    <a:moveTo>
                      <a:pt x="194" y="0"/>
                    </a:moveTo>
                    <a:lnTo>
                      <a:pt x="69" y="38"/>
                    </a:lnTo>
                    <a:lnTo>
                      <a:pt x="51" y="47"/>
                    </a:lnTo>
                    <a:lnTo>
                      <a:pt x="26" y="73"/>
                    </a:lnTo>
                    <a:lnTo>
                      <a:pt x="22" y="90"/>
                    </a:lnTo>
                    <a:lnTo>
                      <a:pt x="20" y="125"/>
                    </a:lnTo>
                    <a:lnTo>
                      <a:pt x="16" y="183"/>
                    </a:lnTo>
                    <a:lnTo>
                      <a:pt x="7" y="271"/>
                    </a:lnTo>
                    <a:lnTo>
                      <a:pt x="3" y="299"/>
                    </a:lnTo>
                    <a:lnTo>
                      <a:pt x="0" y="326"/>
                    </a:lnTo>
                    <a:lnTo>
                      <a:pt x="4" y="346"/>
                    </a:lnTo>
                    <a:lnTo>
                      <a:pt x="12" y="363"/>
                    </a:lnTo>
                    <a:lnTo>
                      <a:pt x="22" y="369"/>
                    </a:lnTo>
                    <a:lnTo>
                      <a:pt x="38" y="375"/>
                    </a:lnTo>
                    <a:lnTo>
                      <a:pt x="163" y="408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767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508" name="Freeform 116"/>
              <p:cNvSpPr>
                <a:spLocks/>
              </p:cNvSpPr>
              <p:nvPr/>
            </p:nvSpPr>
            <p:spPr bwMode="auto">
              <a:xfrm>
                <a:off x="1100" y="3381"/>
                <a:ext cx="39" cy="103"/>
              </a:xfrm>
              <a:custGeom>
                <a:avLst/>
                <a:gdLst/>
                <a:ahLst/>
                <a:cxnLst>
                  <a:cxn ang="0">
                    <a:pos x="146" y="21"/>
                  </a:cxn>
                  <a:cxn ang="0">
                    <a:pos x="132" y="8"/>
                  </a:cxn>
                  <a:cxn ang="0">
                    <a:pos x="108" y="0"/>
                  </a:cxn>
                  <a:cxn ang="0">
                    <a:pos x="77" y="0"/>
                  </a:cxn>
                  <a:cxn ang="0">
                    <a:pos x="57" y="7"/>
                  </a:cxn>
                  <a:cxn ang="0">
                    <a:pos x="46" y="26"/>
                  </a:cxn>
                  <a:cxn ang="0">
                    <a:pos x="40" y="73"/>
                  </a:cxn>
                  <a:cxn ang="0">
                    <a:pos x="25" y="174"/>
                  </a:cxn>
                  <a:cxn ang="0">
                    <a:pos x="13" y="257"/>
                  </a:cxn>
                  <a:cxn ang="0">
                    <a:pos x="5" y="326"/>
                  </a:cxn>
                  <a:cxn ang="0">
                    <a:pos x="0" y="373"/>
                  </a:cxn>
                  <a:cxn ang="0">
                    <a:pos x="5" y="386"/>
                  </a:cxn>
                  <a:cxn ang="0">
                    <a:pos x="21" y="400"/>
                  </a:cxn>
                  <a:cxn ang="0">
                    <a:pos x="50" y="410"/>
                  </a:cxn>
                  <a:cxn ang="0">
                    <a:pos x="75" y="414"/>
                  </a:cxn>
                  <a:cxn ang="0">
                    <a:pos x="89" y="410"/>
                  </a:cxn>
                  <a:cxn ang="0">
                    <a:pos x="101" y="399"/>
                  </a:cxn>
                  <a:cxn ang="0">
                    <a:pos x="116" y="329"/>
                  </a:cxn>
                  <a:cxn ang="0">
                    <a:pos x="125" y="263"/>
                  </a:cxn>
                  <a:cxn ang="0">
                    <a:pos x="143" y="157"/>
                  </a:cxn>
                  <a:cxn ang="0">
                    <a:pos x="152" y="70"/>
                  </a:cxn>
                  <a:cxn ang="0">
                    <a:pos x="152" y="47"/>
                  </a:cxn>
                  <a:cxn ang="0">
                    <a:pos x="146" y="21"/>
                  </a:cxn>
                </a:cxnLst>
                <a:rect l="0" t="0" r="r" b="b"/>
                <a:pathLst>
                  <a:path w="152" h="414">
                    <a:moveTo>
                      <a:pt x="146" y="21"/>
                    </a:moveTo>
                    <a:lnTo>
                      <a:pt x="132" y="8"/>
                    </a:lnTo>
                    <a:lnTo>
                      <a:pt x="108" y="0"/>
                    </a:lnTo>
                    <a:lnTo>
                      <a:pt x="77" y="0"/>
                    </a:lnTo>
                    <a:lnTo>
                      <a:pt x="57" y="7"/>
                    </a:lnTo>
                    <a:lnTo>
                      <a:pt x="46" y="26"/>
                    </a:lnTo>
                    <a:lnTo>
                      <a:pt x="40" y="73"/>
                    </a:lnTo>
                    <a:lnTo>
                      <a:pt x="25" y="174"/>
                    </a:lnTo>
                    <a:lnTo>
                      <a:pt x="13" y="257"/>
                    </a:lnTo>
                    <a:lnTo>
                      <a:pt x="5" y="326"/>
                    </a:lnTo>
                    <a:lnTo>
                      <a:pt x="0" y="373"/>
                    </a:lnTo>
                    <a:lnTo>
                      <a:pt x="5" y="386"/>
                    </a:lnTo>
                    <a:lnTo>
                      <a:pt x="21" y="400"/>
                    </a:lnTo>
                    <a:lnTo>
                      <a:pt x="50" y="410"/>
                    </a:lnTo>
                    <a:lnTo>
                      <a:pt x="75" y="414"/>
                    </a:lnTo>
                    <a:lnTo>
                      <a:pt x="89" y="410"/>
                    </a:lnTo>
                    <a:lnTo>
                      <a:pt x="101" y="399"/>
                    </a:lnTo>
                    <a:lnTo>
                      <a:pt x="116" y="329"/>
                    </a:lnTo>
                    <a:lnTo>
                      <a:pt x="125" y="263"/>
                    </a:lnTo>
                    <a:lnTo>
                      <a:pt x="143" y="157"/>
                    </a:lnTo>
                    <a:lnTo>
                      <a:pt x="152" y="70"/>
                    </a:lnTo>
                    <a:lnTo>
                      <a:pt x="152" y="47"/>
                    </a:lnTo>
                    <a:lnTo>
                      <a:pt x="146" y="21"/>
                    </a:lnTo>
                    <a:close/>
                  </a:path>
                </a:pathLst>
              </a:custGeom>
              <a:solidFill>
                <a:srgbClr val="767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15509" name="Group 117"/>
            <p:cNvGrpSpPr>
              <a:grpSpLocks/>
            </p:cNvGrpSpPr>
            <p:nvPr/>
          </p:nvGrpSpPr>
          <p:grpSpPr bwMode="auto">
            <a:xfrm>
              <a:off x="949" y="3541"/>
              <a:ext cx="163" cy="50"/>
              <a:chOff x="949" y="3541"/>
              <a:chExt cx="163" cy="50"/>
            </a:xfrm>
          </p:grpSpPr>
          <p:sp>
            <p:nvSpPr>
              <p:cNvPr id="315510" name="Rectangle 118"/>
              <p:cNvSpPr>
                <a:spLocks noChangeArrowheads="1"/>
              </p:cNvSpPr>
              <p:nvPr/>
            </p:nvSpPr>
            <p:spPr bwMode="auto">
              <a:xfrm>
                <a:off x="950" y="3563"/>
                <a:ext cx="162" cy="28"/>
              </a:xfrm>
              <a:prstGeom prst="rect">
                <a:avLst/>
              </a:prstGeom>
              <a:solidFill>
                <a:srgbClr val="8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511" name="Freeform 119"/>
              <p:cNvSpPr>
                <a:spLocks/>
              </p:cNvSpPr>
              <p:nvPr/>
            </p:nvSpPr>
            <p:spPr bwMode="auto">
              <a:xfrm>
                <a:off x="949" y="3541"/>
                <a:ext cx="162" cy="23"/>
              </a:xfrm>
              <a:custGeom>
                <a:avLst/>
                <a:gdLst/>
                <a:ahLst/>
                <a:cxnLst>
                  <a:cxn ang="0">
                    <a:pos x="648" y="89"/>
                  </a:cxn>
                  <a:cxn ang="0">
                    <a:pos x="528" y="0"/>
                  </a:cxn>
                  <a:cxn ang="0">
                    <a:pos x="36" y="0"/>
                  </a:cxn>
                  <a:cxn ang="0">
                    <a:pos x="0" y="91"/>
                  </a:cxn>
                  <a:cxn ang="0">
                    <a:pos x="648" y="89"/>
                  </a:cxn>
                </a:cxnLst>
                <a:rect l="0" t="0" r="r" b="b"/>
                <a:pathLst>
                  <a:path w="648" h="91">
                    <a:moveTo>
                      <a:pt x="648" y="89"/>
                    </a:moveTo>
                    <a:lnTo>
                      <a:pt x="528" y="0"/>
                    </a:lnTo>
                    <a:lnTo>
                      <a:pt x="36" y="0"/>
                    </a:lnTo>
                    <a:lnTo>
                      <a:pt x="0" y="91"/>
                    </a:lnTo>
                    <a:lnTo>
                      <a:pt x="648" y="89"/>
                    </a:lnTo>
                    <a:close/>
                  </a:path>
                </a:pathLst>
              </a:custGeom>
              <a:solidFill>
                <a:srgbClr val="80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5512" name="Freeform 120"/>
            <p:cNvSpPr>
              <a:spLocks/>
            </p:cNvSpPr>
            <p:nvPr/>
          </p:nvSpPr>
          <p:spPr bwMode="auto">
            <a:xfrm>
              <a:off x="1133" y="3414"/>
              <a:ext cx="12" cy="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8" y="8"/>
                </a:cxn>
                <a:cxn ang="0">
                  <a:pos x="35" y="89"/>
                </a:cxn>
                <a:cxn ang="0">
                  <a:pos x="0" y="83"/>
                </a:cxn>
                <a:cxn ang="0">
                  <a:pos x="12" y="0"/>
                </a:cxn>
              </a:cxnLst>
              <a:rect l="0" t="0" r="r" b="b"/>
              <a:pathLst>
                <a:path w="48" h="89">
                  <a:moveTo>
                    <a:pt x="12" y="0"/>
                  </a:moveTo>
                  <a:lnTo>
                    <a:pt x="48" y="8"/>
                  </a:lnTo>
                  <a:lnTo>
                    <a:pt x="35" y="89"/>
                  </a:lnTo>
                  <a:lnTo>
                    <a:pt x="0" y="8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13" name="Rectangle 121"/>
            <p:cNvSpPr>
              <a:spLocks noChangeArrowheads="1"/>
            </p:cNvSpPr>
            <p:nvPr/>
          </p:nvSpPr>
          <p:spPr bwMode="auto">
            <a:xfrm>
              <a:off x="1027" y="3583"/>
              <a:ext cx="16" cy="9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14" name="Rectangle 122"/>
            <p:cNvSpPr>
              <a:spLocks noChangeArrowheads="1"/>
            </p:cNvSpPr>
            <p:nvPr/>
          </p:nvSpPr>
          <p:spPr bwMode="auto">
            <a:xfrm>
              <a:off x="1019" y="3676"/>
              <a:ext cx="33" cy="2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15515" name="Group 123"/>
            <p:cNvGrpSpPr>
              <a:grpSpLocks/>
            </p:cNvGrpSpPr>
            <p:nvPr/>
          </p:nvGrpSpPr>
          <p:grpSpPr bwMode="auto">
            <a:xfrm>
              <a:off x="932" y="3692"/>
              <a:ext cx="207" cy="43"/>
              <a:chOff x="932" y="3692"/>
              <a:chExt cx="207" cy="43"/>
            </a:xfrm>
          </p:grpSpPr>
          <p:sp>
            <p:nvSpPr>
              <p:cNvPr id="315516" name="Freeform 124"/>
              <p:cNvSpPr>
                <a:spLocks/>
              </p:cNvSpPr>
              <p:nvPr/>
            </p:nvSpPr>
            <p:spPr bwMode="auto">
              <a:xfrm>
                <a:off x="1035" y="3692"/>
                <a:ext cx="104" cy="43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110" y="10"/>
                  </a:cxn>
                  <a:cxn ang="0">
                    <a:pos x="153" y="22"/>
                  </a:cxn>
                  <a:cxn ang="0">
                    <a:pos x="194" y="37"/>
                  </a:cxn>
                  <a:cxn ang="0">
                    <a:pos x="226" y="54"/>
                  </a:cxn>
                  <a:cxn ang="0">
                    <a:pos x="251" y="71"/>
                  </a:cxn>
                  <a:cxn ang="0">
                    <a:pos x="267" y="83"/>
                  </a:cxn>
                  <a:cxn ang="0">
                    <a:pos x="284" y="95"/>
                  </a:cxn>
                  <a:cxn ang="0">
                    <a:pos x="302" y="110"/>
                  </a:cxn>
                  <a:cxn ang="0">
                    <a:pos x="320" y="120"/>
                  </a:cxn>
                  <a:cxn ang="0">
                    <a:pos x="342" y="128"/>
                  </a:cxn>
                  <a:cxn ang="0">
                    <a:pos x="363" y="130"/>
                  </a:cxn>
                  <a:cxn ang="0">
                    <a:pos x="382" y="130"/>
                  </a:cxn>
                  <a:cxn ang="0">
                    <a:pos x="415" y="130"/>
                  </a:cxn>
                  <a:cxn ang="0">
                    <a:pos x="415" y="173"/>
                  </a:cxn>
                  <a:cxn ang="0">
                    <a:pos x="173" y="173"/>
                  </a:cxn>
                  <a:cxn ang="0">
                    <a:pos x="165" y="151"/>
                  </a:cxn>
                  <a:cxn ang="0">
                    <a:pos x="158" y="136"/>
                  </a:cxn>
                  <a:cxn ang="0">
                    <a:pos x="153" y="123"/>
                  </a:cxn>
                  <a:cxn ang="0">
                    <a:pos x="142" y="110"/>
                  </a:cxn>
                  <a:cxn ang="0">
                    <a:pos x="131" y="94"/>
                  </a:cxn>
                  <a:cxn ang="0">
                    <a:pos x="115" y="83"/>
                  </a:cxn>
                  <a:cxn ang="0">
                    <a:pos x="102" y="72"/>
                  </a:cxn>
                  <a:cxn ang="0">
                    <a:pos x="82" y="62"/>
                  </a:cxn>
                  <a:cxn ang="0">
                    <a:pos x="63" y="57"/>
                  </a:cxn>
                  <a:cxn ang="0">
                    <a:pos x="38" y="49"/>
                  </a:cxn>
                  <a:cxn ang="0">
                    <a:pos x="17" y="48"/>
                  </a:cxn>
                  <a:cxn ang="0">
                    <a:pos x="0" y="48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61" y="0"/>
                  </a:cxn>
                </a:cxnLst>
                <a:rect l="0" t="0" r="r" b="b"/>
                <a:pathLst>
                  <a:path w="415" h="173">
                    <a:moveTo>
                      <a:pt x="61" y="0"/>
                    </a:moveTo>
                    <a:lnTo>
                      <a:pt x="110" y="10"/>
                    </a:lnTo>
                    <a:lnTo>
                      <a:pt x="153" y="22"/>
                    </a:lnTo>
                    <a:lnTo>
                      <a:pt x="194" y="37"/>
                    </a:lnTo>
                    <a:lnTo>
                      <a:pt x="226" y="54"/>
                    </a:lnTo>
                    <a:lnTo>
                      <a:pt x="251" y="71"/>
                    </a:lnTo>
                    <a:lnTo>
                      <a:pt x="267" y="83"/>
                    </a:lnTo>
                    <a:lnTo>
                      <a:pt x="284" y="95"/>
                    </a:lnTo>
                    <a:lnTo>
                      <a:pt x="302" y="110"/>
                    </a:lnTo>
                    <a:lnTo>
                      <a:pt x="320" y="120"/>
                    </a:lnTo>
                    <a:lnTo>
                      <a:pt x="342" y="128"/>
                    </a:lnTo>
                    <a:lnTo>
                      <a:pt x="363" y="130"/>
                    </a:lnTo>
                    <a:lnTo>
                      <a:pt x="382" y="130"/>
                    </a:lnTo>
                    <a:lnTo>
                      <a:pt x="415" y="130"/>
                    </a:lnTo>
                    <a:lnTo>
                      <a:pt x="415" y="173"/>
                    </a:lnTo>
                    <a:lnTo>
                      <a:pt x="173" y="173"/>
                    </a:lnTo>
                    <a:lnTo>
                      <a:pt x="165" y="151"/>
                    </a:lnTo>
                    <a:lnTo>
                      <a:pt x="158" y="136"/>
                    </a:lnTo>
                    <a:lnTo>
                      <a:pt x="153" y="123"/>
                    </a:lnTo>
                    <a:lnTo>
                      <a:pt x="142" y="110"/>
                    </a:lnTo>
                    <a:lnTo>
                      <a:pt x="131" y="94"/>
                    </a:lnTo>
                    <a:lnTo>
                      <a:pt x="115" y="83"/>
                    </a:lnTo>
                    <a:lnTo>
                      <a:pt x="102" y="72"/>
                    </a:lnTo>
                    <a:lnTo>
                      <a:pt x="82" y="62"/>
                    </a:lnTo>
                    <a:lnTo>
                      <a:pt x="63" y="57"/>
                    </a:lnTo>
                    <a:lnTo>
                      <a:pt x="38" y="49"/>
                    </a:lnTo>
                    <a:lnTo>
                      <a:pt x="17" y="48"/>
                    </a:lnTo>
                    <a:lnTo>
                      <a:pt x="0" y="48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517" name="Freeform 125"/>
              <p:cNvSpPr>
                <a:spLocks/>
              </p:cNvSpPr>
              <p:nvPr/>
            </p:nvSpPr>
            <p:spPr bwMode="auto">
              <a:xfrm>
                <a:off x="932" y="3692"/>
                <a:ext cx="103" cy="43"/>
              </a:xfrm>
              <a:custGeom>
                <a:avLst/>
                <a:gdLst/>
                <a:ahLst/>
                <a:cxnLst>
                  <a:cxn ang="0">
                    <a:pos x="354" y="0"/>
                  </a:cxn>
                  <a:cxn ang="0">
                    <a:pos x="306" y="10"/>
                  </a:cxn>
                  <a:cxn ang="0">
                    <a:pos x="262" y="22"/>
                  </a:cxn>
                  <a:cxn ang="0">
                    <a:pos x="221" y="37"/>
                  </a:cxn>
                  <a:cxn ang="0">
                    <a:pos x="188" y="54"/>
                  </a:cxn>
                  <a:cxn ang="0">
                    <a:pos x="164" y="71"/>
                  </a:cxn>
                  <a:cxn ang="0">
                    <a:pos x="147" y="83"/>
                  </a:cxn>
                  <a:cxn ang="0">
                    <a:pos x="132" y="95"/>
                  </a:cxn>
                  <a:cxn ang="0">
                    <a:pos x="112" y="110"/>
                  </a:cxn>
                  <a:cxn ang="0">
                    <a:pos x="94" y="120"/>
                  </a:cxn>
                  <a:cxn ang="0">
                    <a:pos x="72" y="128"/>
                  </a:cxn>
                  <a:cxn ang="0">
                    <a:pos x="51" y="130"/>
                  </a:cxn>
                  <a:cxn ang="0">
                    <a:pos x="32" y="130"/>
                  </a:cxn>
                  <a:cxn ang="0">
                    <a:pos x="0" y="130"/>
                  </a:cxn>
                  <a:cxn ang="0">
                    <a:pos x="0" y="173"/>
                  </a:cxn>
                  <a:cxn ang="0">
                    <a:pos x="241" y="173"/>
                  </a:cxn>
                  <a:cxn ang="0">
                    <a:pos x="249" y="151"/>
                  </a:cxn>
                  <a:cxn ang="0">
                    <a:pos x="257" y="136"/>
                  </a:cxn>
                  <a:cxn ang="0">
                    <a:pos x="262" y="123"/>
                  </a:cxn>
                  <a:cxn ang="0">
                    <a:pos x="272" y="110"/>
                  </a:cxn>
                  <a:cxn ang="0">
                    <a:pos x="284" y="94"/>
                  </a:cxn>
                  <a:cxn ang="0">
                    <a:pos x="299" y="83"/>
                  </a:cxn>
                  <a:cxn ang="0">
                    <a:pos x="312" y="72"/>
                  </a:cxn>
                  <a:cxn ang="0">
                    <a:pos x="333" y="62"/>
                  </a:cxn>
                  <a:cxn ang="0">
                    <a:pos x="351" y="57"/>
                  </a:cxn>
                  <a:cxn ang="0">
                    <a:pos x="377" y="49"/>
                  </a:cxn>
                  <a:cxn ang="0">
                    <a:pos x="397" y="48"/>
                  </a:cxn>
                  <a:cxn ang="0">
                    <a:pos x="414" y="48"/>
                  </a:cxn>
                  <a:cxn ang="0">
                    <a:pos x="414" y="0"/>
                  </a:cxn>
                  <a:cxn ang="0">
                    <a:pos x="392" y="0"/>
                  </a:cxn>
                  <a:cxn ang="0">
                    <a:pos x="354" y="0"/>
                  </a:cxn>
                </a:cxnLst>
                <a:rect l="0" t="0" r="r" b="b"/>
                <a:pathLst>
                  <a:path w="414" h="173">
                    <a:moveTo>
                      <a:pt x="354" y="0"/>
                    </a:moveTo>
                    <a:lnTo>
                      <a:pt x="306" y="10"/>
                    </a:lnTo>
                    <a:lnTo>
                      <a:pt x="262" y="22"/>
                    </a:lnTo>
                    <a:lnTo>
                      <a:pt x="221" y="37"/>
                    </a:lnTo>
                    <a:lnTo>
                      <a:pt x="188" y="54"/>
                    </a:lnTo>
                    <a:lnTo>
                      <a:pt x="164" y="71"/>
                    </a:lnTo>
                    <a:lnTo>
                      <a:pt x="147" y="83"/>
                    </a:lnTo>
                    <a:lnTo>
                      <a:pt x="132" y="95"/>
                    </a:lnTo>
                    <a:lnTo>
                      <a:pt x="112" y="110"/>
                    </a:lnTo>
                    <a:lnTo>
                      <a:pt x="94" y="120"/>
                    </a:lnTo>
                    <a:lnTo>
                      <a:pt x="72" y="128"/>
                    </a:lnTo>
                    <a:lnTo>
                      <a:pt x="51" y="130"/>
                    </a:lnTo>
                    <a:lnTo>
                      <a:pt x="32" y="130"/>
                    </a:lnTo>
                    <a:lnTo>
                      <a:pt x="0" y="130"/>
                    </a:lnTo>
                    <a:lnTo>
                      <a:pt x="0" y="173"/>
                    </a:lnTo>
                    <a:lnTo>
                      <a:pt x="241" y="173"/>
                    </a:lnTo>
                    <a:lnTo>
                      <a:pt x="249" y="151"/>
                    </a:lnTo>
                    <a:lnTo>
                      <a:pt x="257" y="136"/>
                    </a:lnTo>
                    <a:lnTo>
                      <a:pt x="262" y="123"/>
                    </a:lnTo>
                    <a:lnTo>
                      <a:pt x="272" y="110"/>
                    </a:lnTo>
                    <a:lnTo>
                      <a:pt x="284" y="94"/>
                    </a:lnTo>
                    <a:lnTo>
                      <a:pt x="299" y="83"/>
                    </a:lnTo>
                    <a:lnTo>
                      <a:pt x="312" y="72"/>
                    </a:lnTo>
                    <a:lnTo>
                      <a:pt x="333" y="62"/>
                    </a:lnTo>
                    <a:lnTo>
                      <a:pt x="351" y="57"/>
                    </a:lnTo>
                    <a:lnTo>
                      <a:pt x="377" y="49"/>
                    </a:lnTo>
                    <a:lnTo>
                      <a:pt x="397" y="48"/>
                    </a:lnTo>
                    <a:lnTo>
                      <a:pt x="414" y="48"/>
                    </a:lnTo>
                    <a:lnTo>
                      <a:pt x="414" y="0"/>
                    </a:lnTo>
                    <a:lnTo>
                      <a:pt x="392" y="0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5518" name="Line 126"/>
            <p:cNvSpPr>
              <a:spLocks noChangeShapeType="1"/>
            </p:cNvSpPr>
            <p:nvPr/>
          </p:nvSpPr>
          <p:spPr bwMode="auto">
            <a:xfrm flipV="1">
              <a:off x="865" y="3334"/>
              <a:ext cx="30" cy="46"/>
            </a:xfrm>
            <a:prstGeom prst="line">
              <a:avLst/>
            </a:prstGeom>
            <a:noFill/>
            <a:ln w="7938">
              <a:solidFill>
                <a:srgbClr val="8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19" name="Freeform 127"/>
            <p:cNvSpPr>
              <a:spLocks/>
            </p:cNvSpPr>
            <p:nvPr/>
          </p:nvSpPr>
          <p:spPr bwMode="auto">
            <a:xfrm>
              <a:off x="843" y="3363"/>
              <a:ext cx="62" cy="33"/>
            </a:xfrm>
            <a:custGeom>
              <a:avLst/>
              <a:gdLst/>
              <a:ahLst/>
              <a:cxnLst>
                <a:cxn ang="0">
                  <a:pos x="247" y="86"/>
                </a:cxn>
                <a:cxn ang="0">
                  <a:pos x="163" y="16"/>
                </a:cxn>
                <a:cxn ang="0">
                  <a:pos x="143" y="8"/>
                </a:cxn>
                <a:cxn ang="0">
                  <a:pos x="113" y="7"/>
                </a:cxn>
                <a:cxn ang="0">
                  <a:pos x="92" y="0"/>
                </a:cxn>
                <a:cxn ang="0">
                  <a:pos x="78" y="3"/>
                </a:cxn>
                <a:cxn ang="0">
                  <a:pos x="14" y="51"/>
                </a:cxn>
                <a:cxn ang="0">
                  <a:pos x="0" y="64"/>
                </a:cxn>
                <a:cxn ang="0">
                  <a:pos x="5" y="81"/>
                </a:cxn>
                <a:cxn ang="0">
                  <a:pos x="229" y="135"/>
                </a:cxn>
                <a:cxn ang="0">
                  <a:pos x="247" y="86"/>
                </a:cxn>
              </a:cxnLst>
              <a:rect l="0" t="0" r="r" b="b"/>
              <a:pathLst>
                <a:path w="247" h="135">
                  <a:moveTo>
                    <a:pt x="247" y="86"/>
                  </a:moveTo>
                  <a:lnTo>
                    <a:pt x="163" y="16"/>
                  </a:lnTo>
                  <a:lnTo>
                    <a:pt x="143" y="8"/>
                  </a:lnTo>
                  <a:lnTo>
                    <a:pt x="113" y="7"/>
                  </a:lnTo>
                  <a:lnTo>
                    <a:pt x="92" y="0"/>
                  </a:lnTo>
                  <a:lnTo>
                    <a:pt x="78" y="3"/>
                  </a:lnTo>
                  <a:lnTo>
                    <a:pt x="14" y="51"/>
                  </a:lnTo>
                  <a:lnTo>
                    <a:pt x="0" y="64"/>
                  </a:lnTo>
                  <a:lnTo>
                    <a:pt x="5" y="81"/>
                  </a:lnTo>
                  <a:lnTo>
                    <a:pt x="229" y="135"/>
                  </a:lnTo>
                  <a:lnTo>
                    <a:pt x="247" y="86"/>
                  </a:lnTo>
                  <a:close/>
                </a:path>
              </a:pathLst>
            </a:custGeom>
            <a:solidFill>
              <a:srgbClr val="FCD1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20" name="Freeform 128"/>
            <p:cNvSpPr>
              <a:spLocks/>
            </p:cNvSpPr>
            <p:nvPr/>
          </p:nvSpPr>
          <p:spPr bwMode="auto">
            <a:xfrm>
              <a:off x="905" y="3220"/>
              <a:ext cx="119" cy="124"/>
            </a:xfrm>
            <a:custGeom>
              <a:avLst/>
              <a:gdLst/>
              <a:ahLst/>
              <a:cxnLst>
                <a:cxn ang="0">
                  <a:pos x="476" y="365"/>
                </a:cxn>
                <a:cxn ang="0">
                  <a:pos x="445" y="330"/>
                </a:cxn>
                <a:cxn ang="0">
                  <a:pos x="432" y="299"/>
                </a:cxn>
                <a:cxn ang="0">
                  <a:pos x="428" y="252"/>
                </a:cxn>
                <a:cxn ang="0">
                  <a:pos x="424" y="204"/>
                </a:cxn>
                <a:cxn ang="0">
                  <a:pos x="421" y="151"/>
                </a:cxn>
                <a:cxn ang="0">
                  <a:pos x="417" y="113"/>
                </a:cxn>
                <a:cxn ang="0">
                  <a:pos x="393" y="70"/>
                </a:cxn>
                <a:cxn ang="0">
                  <a:pos x="355" y="38"/>
                </a:cxn>
                <a:cxn ang="0">
                  <a:pos x="294" y="23"/>
                </a:cxn>
                <a:cxn ang="0">
                  <a:pos x="228" y="22"/>
                </a:cxn>
                <a:cxn ang="0">
                  <a:pos x="254" y="7"/>
                </a:cxn>
                <a:cxn ang="0">
                  <a:pos x="209" y="18"/>
                </a:cxn>
                <a:cxn ang="0">
                  <a:pos x="170" y="0"/>
                </a:cxn>
                <a:cxn ang="0">
                  <a:pos x="188" y="23"/>
                </a:cxn>
                <a:cxn ang="0">
                  <a:pos x="155" y="30"/>
                </a:cxn>
                <a:cxn ang="0">
                  <a:pos x="120" y="45"/>
                </a:cxn>
                <a:cxn ang="0">
                  <a:pos x="76" y="70"/>
                </a:cxn>
                <a:cxn ang="0">
                  <a:pos x="42" y="109"/>
                </a:cxn>
                <a:cxn ang="0">
                  <a:pos x="26" y="146"/>
                </a:cxn>
                <a:cxn ang="0">
                  <a:pos x="10" y="198"/>
                </a:cxn>
                <a:cxn ang="0">
                  <a:pos x="0" y="251"/>
                </a:cxn>
                <a:cxn ang="0">
                  <a:pos x="2" y="287"/>
                </a:cxn>
                <a:cxn ang="0">
                  <a:pos x="7" y="329"/>
                </a:cxn>
                <a:cxn ang="0">
                  <a:pos x="22" y="353"/>
                </a:cxn>
                <a:cxn ang="0">
                  <a:pos x="41" y="360"/>
                </a:cxn>
                <a:cxn ang="0">
                  <a:pos x="68" y="353"/>
                </a:cxn>
                <a:cxn ang="0">
                  <a:pos x="84" y="348"/>
                </a:cxn>
                <a:cxn ang="0">
                  <a:pos x="97" y="349"/>
                </a:cxn>
                <a:cxn ang="0">
                  <a:pos x="112" y="365"/>
                </a:cxn>
                <a:cxn ang="0">
                  <a:pos x="115" y="376"/>
                </a:cxn>
                <a:cxn ang="0">
                  <a:pos x="112" y="410"/>
                </a:cxn>
                <a:cxn ang="0">
                  <a:pos x="108" y="420"/>
                </a:cxn>
                <a:cxn ang="0">
                  <a:pos x="112" y="433"/>
                </a:cxn>
                <a:cxn ang="0">
                  <a:pos x="120" y="437"/>
                </a:cxn>
                <a:cxn ang="0">
                  <a:pos x="134" y="431"/>
                </a:cxn>
                <a:cxn ang="0">
                  <a:pos x="139" y="429"/>
                </a:cxn>
                <a:cxn ang="0">
                  <a:pos x="153" y="433"/>
                </a:cxn>
                <a:cxn ang="0">
                  <a:pos x="157" y="445"/>
                </a:cxn>
                <a:cxn ang="0">
                  <a:pos x="162" y="454"/>
                </a:cxn>
                <a:cxn ang="0">
                  <a:pos x="170" y="466"/>
                </a:cxn>
                <a:cxn ang="0">
                  <a:pos x="180" y="476"/>
                </a:cxn>
                <a:cxn ang="0">
                  <a:pos x="198" y="482"/>
                </a:cxn>
                <a:cxn ang="0">
                  <a:pos x="220" y="477"/>
                </a:cxn>
                <a:cxn ang="0">
                  <a:pos x="240" y="476"/>
                </a:cxn>
                <a:cxn ang="0">
                  <a:pos x="251" y="488"/>
                </a:cxn>
                <a:cxn ang="0">
                  <a:pos x="255" y="495"/>
                </a:cxn>
                <a:cxn ang="0">
                  <a:pos x="476" y="365"/>
                </a:cxn>
              </a:cxnLst>
              <a:rect l="0" t="0" r="r" b="b"/>
              <a:pathLst>
                <a:path w="476" h="495">
                  <a:moveTo>
                    <a:pt x="476" y="365"/>
                  </a:moveTo>
                  <a:lnTo>
                    <a:pt x="445" y="330"/>
                  </a:lnTo>
                  <a:lnTo>
                    <a:pt x="432" y="299"/>
                  </a:lnTo>
                  <a:lnTo>
                    <a:pt x="428" y="252"/>
                  </a:lnTo>
                  <a:lnTo>
                    <a:pt x="424" y="204"/>
                  </a:lnTo>
                  <a:lnTo>
                    <a:pt x="421" y="151"/>
                  </a:lnTo>
                  <a:lnTo>
                    <a:pt x="417" y="113"/>
                  </a:lnTo>
                  <a:lnTo>
                    <a:pt x="393" y="70"/>
                  </a:lnTo>
                  <a:lnTo>
                    <a:pt x="355" y="38"/>
                  </a:lnTo>
                  <a:lnTo>
                    <a:pt x="294" y="23"/>
                  </a:lnTo>
                  <a:lnTo>
                    <a:pt x="228" y="22"/>
                  </a:lnTo>
                  <a:lnTo>
                    <a:pt x="254" y="7"/>
                  </a:lnTo>
                  <a:lnTo>
                    <a:pt x="209" y="18"/>
                  </a:lnTo>
                  <a:lnTo>
                    <a:pt x="170" y="0"/>
                  </a:lnTo>
                  <a:lnTo>
                    <a:pt x="188" y="23"/>
                  </a:lnTo>
                  <a:lnTo>
                    <a:pt x="155" y="30"/>
                  </a:lnTo>
                  <a:lnTo>
                    <a:pt x="120" y="45"/>
                  </a:lnTo>
                  <a:lnTo>
                    <a:pt x="76" y="70"/>
                  </a:lnTo>
                  <a:lnTo>
                    <a:pt x="42" y="109"/>
                  </a:lnTo>
                  <a:lnTo>
                    <a:pt x="26" y="146"/>
                  </a:lnTo>
                  <a:lnTo>
                    <a:pt x="10" y="198"/>
                  </a:lnTo>
                  <a:lnTo>
                    <a:pt x="0" y="251"/>
                  </a:lnTo>
                  <a:lnTo>
                    <a:pt x="2" y="287"/>
                  </a:lnTo>
                  <a:lnTo>
                    <a:pt x="7" y="329"/>
                  </a:lnTo>
                  <a:lnTo>
                    <a:pt x="22" y="353"/>
                  </a:lnTo>
                  <a:lnTo>
                    <a:pt x="41" y="360"/>
                  </a:lnTo>
                  <a:lnTo>
                    <a:pt x="68" y="353"/>
                  </a:lnTo>
                  <a:lnTo>
                    <a:pt x="84" y="348"/>
                  </a:lnTo>
                  <a:lnTo>
                    <a:pt x="97" y="349"/>
                  </a:lnTo>
                  <a:lnTo>
                    <a:pt x="112" y="365"/>
                  </a:lnTo>
                  <a:lnTo>
                    <a:pt x="115" y="376"/>
                  </a:lnTo>
                  <a:lnTo>
                    <a:pt x="112" y="410"/>
                  </a:lnTo>
                  <a:lnTo>
                    <a:pt x="108" y="420"/>
                  </a:lnTo>
                  <a:lnTo>
                    <a:pt x="112" y="433"/>
                  </a:lnTo>
                  <a:lnTo>
                    <a:pt x="120" y="437"/>
                  </a:lnTo>
                  <a:lnTo>
                    <a:pt x="134" y="431"/>
                  </a:lnTo>
                  <a:lnTo>
                    <a:pt x="139" y="429"/>
                  </a:lnTo>
                  <a:lnTo>
                    <a:pt x="153" y="433"/>
                  </a:lnTo>
                  <a:lnTo>
                    <a:pt x="157" y="445"/>
                  </a:lnTo>
                  <a:lnTo>
                    <a:pt x="162" y="454"/>
                  </a:lnTo>
                  <a:lnTo>
                    <a:pt x="170" y="466"/>
                  </a:lnTo>
                  <a:lnTo>
                    <a:pt x="180" y="476"/>
                  </a:lnTo>
                  <a:lnTo>
                    <a:pt x="198" y="482"/>
                  </a:lnTo>
                  <a:lnTo>
                    <a:pt x="220" y="477"/>
                  </a:lnTo>
                  <a:lnTo>
                    <a:pt x="240" y="476"/>
                  </a:lnTo>
                  <a:lnTo>
                    <a:pt x="251" y="488"/>
                  </a:lnTo>
                  <a:lnTo>
                    <a:pt x="255" y="495"/>
                  </a:lnTo>
                  <a:lnTo>
                    <a:pt x="476" y="365"/>
                  </a:lnTo>
                  <a:close/>
                </a:path>
              </a:pathLst>
            </a:custGeom>
            <a:solidFill>
              <a:srgbClr val="FCD1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21" name="Freeform 129"/>
            <p:cNvSpPr>
              <a:spLocks/>
            </p:cNvSpPr>
            <p:nvPr/>
          </p:nvSpPr>
          <p:spPr bwMode="auto">
            <a:xfrm>
              <a:off x="728" y="3686"/>
              <a:ext cx="119" cy="58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206" y="55"/>
                </a:cxn>
                <a:cxn ang="0">
                  <a:pos x="167" y="78"/>
                </a:cxn>
                <a:cxn ang="0">
                  <a:pos x="93" y="74"/>
                </a:cxn>
                <a:cxn ang="0">
                  <a:pos x="51" y="78"/>
                </a:cxn>
                <a:cxn ang="0">
                  <a:pos x="20" y="89"/>
                </a:cxn>
                <a:cxn ang="0">
                  <a:pos x="0" y="117"/>
                </a:cxn>
                <a:cxn ang="0">
                  <a:pos x="4" y="132"/>
                </a:cxn>
                <a:cxn ang="0">
                  <a:pos x="66" y="159"/>
                </a:cxn>
                <a:cxn ang="0">
                  <a:pos x="155" y="194"/>
                </a:cxn>
                <a:cxn ang="0">
                  <a:pos x="206" y="210"/>
                </a:cxn>
                <a:cxn ang="0">
                  <a:pos x="260" y="198"/>
                </a:cxn>
                <a:cxn ang="0">
                  <a:pos x="314" y="183"/>
                </a:cxn>
                <a:cxn ang="0">
                  <a:pos x="298" y="214"/>
                </a:cxn>
                <a:cxn ang="0">
                  <a:pos x="412" y="234"/>
                </a:cxn>
                <a:cxn ang="0">
                  <a:pos x="435" y="186"/>
                </a:cxn>
                <a:cxn ang="0">
                  <a:pos x="455" y="132"/>
                </a:cxn>
                <a:cxn ang="0">
                  <a:pos x="478" y="78"/>
                </a:cxn>
                <a:cxn ang="0">
                  <a:pos x="256" y="0"/>
                </a:cxn>
              </a:cxnLst>
              <a:rect l="0" t="0" r="r" b="b"/>
              <a:pathLst>
                <a:path w="478" h="234">
                  <a:moveTo>
                    <a:pt x="256" y="0"/>
                  </a:moveTo>
                  <a:lnTo>
                    <a:pt x="206" y="55"/>
                  </a:lnTo>
                  <a:lnTo>
                    <a:pt x="167" y="78"/>
                  </a:lnTo>
                  <a:lnTo>
                    <a:pt x="93" y="74"/>
                  </a:lnTo>
                  <a:lnTo>
                    <a:pt x="51" y="78"/>
                  </a:lnTo>
                  <a:lnTo>
                    <a:pt x="20" y="89"/>
                  </a:lnTo>
                  <a:lnTo>
                    <a:pt x="0" y="117"/>
                  </a:lnTo>
                  <a:lnTo>
                    <a:pt x="4" y="132"/>
                  </a:lnTo>
                  <a:lnTo>
                    <a:pt x="66" y="159"/>
                  </a:lnTo>
                  <a:lnTo>
                    <a:pt x="155" y="194"/>
                  </a:lnTo>
                  <a:lnTo>
                    <a:pt x="206" y="210"/>
                  </a:lnTo>
                  <a:lnTo>
                    <a:pt x="260" y="198"/>
                  </a:lnTo>
                  <a:lnTo>
                    <a:pt x="314" y="183"/>
                  </a:lnTo>
                  <a:lnTo>
                    <a:pt x="298" y="214"/>
                  </a:lnTo>
                  <a:lnTo>
                    <a:pt x="412" y="234"/>
                  </a:lnTo>
                  <a:lnTo>
                    <a:pt x="435" y="186"/>
                  </a:lnTo>
                  <a:lnTo>
                    <a:pt x="455" y="132"/>
                  </a:lnTo>
                  <a:lnTo>
                    <a:pt x="478" y="78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3F00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22" name="Freeform 130"/>
            <p:cNvSpPr>
              <a:spLocks/>
            </p:cNvSpPr>
            <p:nvPr/>
          </p:nvSpPr>
          <p:spPr bwMode="auto">
            <a:xfrm>
              <a:off x="896" y="3301"/>
              <a:ext cx="208" cy="188"/>
            </a:xfrm>
            <a:custGeom>
              <a:avLst/>
              <a:gdLst/>
              <a:ahLst/>
              <a:cxnLst>
                <a:cxn ang="0">
                  <a:pos x="530" y="0"/>
                </a:cxn>
                <a:cxn ang="0">
                  <a:pos x="457" y="43"/>
                </a:cxn>
                <a:cxn ang="0">
                  <a:pos x="367" y="82"/>
                </a:cxn>
                <a:cxn ang="0">
                  <a:pos x="309" y="132"/>
                </a:cxn>
                <a:cxn ang="0">
                  <a:pos x="278" y="159"/>
                </a:cxn>
                <a:cxn ang="0">
                  <a:pos x="267" y="186"/>
                </a:cxn>
                <a:cxn ang="0">
                  <a:pos x="236" y="215"/>
                </a:cxn>
                <a:cxn ang="0">
                  <a:pos x="178" y="234"/>
                </a:cxn>
                <a:cxn ang="0">
                  <a:pos x="130" y="246"/>
                </a:cxn>
                <a:cxn ang="0">
                  <a:pos x="85" y="261"/>
                </a:cxn>
                <a:cxn ang="0">
                  <a:pos x="42" y="296"/>
                </a:cxn>
                <a:cxn ang="0">
                  <a:pos x="7" y="343"/>
                </a:cxn>
                <a:cxn ang="0">
                  <a:pos x="0" y="374"/>
                </a:cxn>
                <a:cxn ang="0">
                  <a:pos x="11" y="409"/>
                </a:cxn>
                <a:cxn ang="0">
                  <a:pos x="32" y="429"/>
                </a:cxn>
                <a:cxn ang="0">
                  <a:pos x="62" y="444"/>
                </a:cxn>
                <a:cxn ang="0">
                  <a:pos x="105" y="450"/>
                </a:cxn>
                <a:cxn ang="0">
                  <a:pos x="151" y="451"/>
                </a:cxn>
                <a:cxn ang="0">
                  <a:pos x="240" y="428"/>
                </a:cxn>
                <a:cxn ang="0">
                  <a:pos x="298" y="413"/>
                </a:cxn>
                <a:cxn ang="0">
                  <a:pos x="302" y="455"/>
                </a:cxn>
                <a:cxn ang="0">
                  <a:pos x="305" y="485"/>
                </a:cxn>
                <a:cxn ang="0">
                  <a:pos x="321" y="517"/>
                </a:cxn>
                <a:cxn ang="0">
                  <a:pos x="352" y="552"/>
                </a:cxn>
                <a:cxn ang="0">
                  <a:pos x="333" y="595"/>
                </a:cxn>
                <a:cxn ang="0">
                  <a:pos x="330" y="613"/>
                </a:cxn>
                <a:cxn ang="0">
                  <a:pos x="339" y="639"/>
                </a:cxn>
                <a:cxn ang="0">
                  <a:pos x="356" y="663"/>
                </a:cxn>
                <a:cxn ang="0">
                  <a:pos x="371" y="700"/>
                </a:cxn>
                <a:cxn ang="0">
                  <a:pos x="402" y="716"/>
                </a:cxn>
                <a:cxn ang="0">
                  <a:pos x="457" y="729"/>
                </a:cxn>
                <a:cxn ang="0">
                  <a:pos x="508" y="738"/>
                </a:cxn>
                <a:cxn ang="0">
                  <a:pos x="584" y="748"/>
                </a:cxn>
                <a:cxn ang="0">
                  <a:pos x="660" y="754"/>
                </a:cxn>
                <a:cxn ang="0">
                  <a:pos x="707" y="753"/>
                </a:cxn>
                <a:cxn ang="0">
                  <a:pos x="744" y="746"/>
                </a:cxn>
                <a:cxn ang="0">
                  <a:pos x="764" y="738"/>
                </a:cxn>
                <a:cxn ang="0">
                  <a:pos x="783" y="723"/>
                </a:cxn>
                <a:cxn ang="0">
                  <a:pos x="801" y="698"/>
                </a:cxn>
                <a:cxn ang="0">
                  <a:pos x="815" y="665"/>
                </a:cxn>
                <a:cxn ang="0">
                  <a:pos x="828" y="616"/>
                </a:cxn>
                <a:cxn ang="0">
                  <a:pos x="833" y="564"/>
                </a:cxn>
                <a:cxn ang="0">
                  <a:pos x="830" y="501"/>
                </a:cxn>
                <a:cxn ang="0">
                  <a:pos x="826" y="444"/>
                </a:cxn>
                <a:cxn ang="0">
                  <a:pos x="787" y="319"/>
                </a:cxn>
                <a:cxn ang="0">
                  <a:pos x="729" y="195"/>
                </a:cxn>
                <a:cxn ang="0">
                  <a:pos x="663" y="106"/>
                </a:cxn>
                <a:cxn ang="0">
                  <a:pos x="624" y="74"/>
                </a:cxn>
                <a:cxn ang="0">
                  <a:pos x="620" y="43"/>
                </a:cxn>
                <a:cxn ang="0">
                  <a:pos x="530" y="0"/>
                </a:cxn>
              </a:cxnLst>
              <a:rect l="0" t="0" r="r" b="b"/>
              <a:pathLst>
                <a:path w="833" h="754">
                  <a:moveTo>
                    <a:pt x="530" y="0"/>
                  </a:moveTo>
                  <a:lnTo>
                    <a:pt x="457" y="43"/>
                  </a:lnTo>
                  <a:lnTo>
                    <a:pt x="367" y="82"/>
                  </a:lnTo>
                  <a:lnTo>
                    <a:pt x="309" y="132"/>
                  </a:lnTo>
                  <a:lnTo>
                    <a:pt x="278" y="159"/>
                  </a:lnTo>
                  <a:lnTo>
                    <a:pt x="267" y="186"/>
                  </a:lnTo>
                  <a:lnTo>
                    <a:pt x="236" y="215"/>
                  </a:lnTo>
                  <a:lnTo>
                    <a:pt x="178" y="234"/>
                  </a:lnTo>
                  <a:lnTo>
                    <a:pt x="130" y="246"/>
                  </a:lnTo>
                  <a:lnTo>
                    <a:pt x="85" y="261"/>
                  </a:lnTo>
                  <a:lnTo>
                    <a:pt x="42" y="296"/>
                  </a:lnTo>
                  <a:lnTo>
                    <a:pt x="7" y="343"/>
                  </a:lnTo>
                  <a:lnTo>
                    <a:pt x="0" y="374"/>
                  </a:lnTo>
                  <a:lnTo>
                    <a:pt x="11" y="409"/>
                  </a:lnTo>
                  <a:lnTo>
                    <a:pt x="32" y="429"/>
                  </a:lnTo>
                  <a:lnTo>
                    <a:pt x="62" y="444"/>
                  </a:lnTo>
                  <a:lnTo>
                    <a:pt x="105" y="450"/>
                  </a:lnTo>
                  <a:lnTo>
                    <a:pt x="151" y="451"/>
                  </a:lnTo>
                  <a:lnTo>
                    <a:pt x="240" y="428"/>
                  </a:lnTo>
                  <a:lnTo>
                    <a:pt x="298" y="413"/>
                  </a:lnTo>
                  <a:lnTo>
                    <a:pt x="302" y="455"/>
                  </a:lnTo>
                  <a:lnTo>
                    <a:pt x="305" y="485"/>
                  </a:lnTo>
                  <a:lnTo>
                    <a:pt x="321" y="517"/>
                  </a:lnTo>
                  <a:lnTo>
                    <a:pt x="352" y="552"/>
                  </a:lnTo>
                  <a:lnTo>
                    <a:pt x="333" y="595"/>
                  </a:lnTo>
                  <a:lnTo>
                    <a:pt x="330" y="613"/>
                  </a:lnTo>
                  <a:lnTo>
                    <a:pt x="339" y="639"/>
                  </a:lnTo>
                  <a:lnTo>
                    <a:pt x="356" y="663"/>
                  </a:lnTo>
                  <a:lnTo>
                    <a:pt x="371" y="700"/>
                  </a:lnTo>
                  <a:lnTo>
                    <a:pt x="402" y="716"/>
                  </a:lnTo>
                  <a:lnTo>
                    <a:pt x="457" y="729"/>
                  </a:lnTo>
                  <a:lnTo>
                    <a:pt x="508" y="738"/>
                  </a:lnTo>
                  <a:lnTo>
                    <a:pt x="584" y="748"/>
                  </a:lnTo>
                  <a:lnTo>
                    <a:pt x="660" y="754"/>
                  </a:lnTo>
                  <a:lnTo>
                    <a:pt x="707" y="753"/>
                  </a:lnTo>
                  <a:lnTo>
                    <a:pt x="744" y="746"/>
                  </a:lnTo>
                  <a:lnTo>
                    <a:pt x="764" y="738"/>
                  </a:lnTo>
                  <a:lnTo>
                    <a:pt x="783" y="723"/>
                  </a:lnTo>
                  <a:lnTo>
                    <a:pt x="801" y="698"/>
                  </a:lnTo>
                  <a:lnTo>
                    <a:pt x="815" y="665"/>
                  </a:lnTo>
                  <a:lnTo>
                    <a:pt x="828" y="616"/>
                  </a:lnTo>
                  <a:lnTo>
                    <a:pt x="833" y="564"/>
                  </a:lnTo>
                  <a:lnTo>
                    <a:pt x="830" y="501"/>
                  </a:lnTo>
                  <a:lnTo>
                    <a:pt x="826" y="444"/>
                  </a:lnTo>
                  <a:lnTo>
                    <a:pt x="787" y="319"/>
                  </a:lnTo>
                  <a:lnTo>
                    <a:pt x="729" y="195"/>
                  </a:lnTo>
                  <a:lnTo>
                    <a:pt x="663" y="106"/>
                  </a:lnTo>
                  <a:lnTo>
                    <a:pt x="624" y="74"/>
                  </a:lnTo>
                  <a:lnTo>
                    <a:pt x="620" y="43"/>
                  </a:lnTo>
                  <a:lnTo>
                    <a:pt x="53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23" name="Freeform 131"/>
            <p:cNvSpPr>
              <a:spLocks/>
            </p:cNvSpPr>
            <p:nvPr/>
          </p:nvSpPr>
          <p:spPr bwMode="auto">
            <a:xfrm>
              <a:off x="782" y="3475"/>
              <a:ext cx="310" cy="243"/>
            </a:xfrm>
            <a:custGeom>
              <a:avLst/>
              <a:gdLst/>
              <a:ahLst/>
              <a:cxnLst>
                <a:cxn ang="0">
                  <a:pos x="0" y="851"/>
                </a:cxn>
                <a:cxn ang="0">
                  <a:pos x="27" y="898"/>
                </a:cxn>
                <a:cxn ang="0">
                  <a:pos x="81" y="932"/>
                </a:cxn>
                <a:cxn ang="0">
                  <a:pos x="183" y="956"/>
                </a:cxn>
                <a:cxn ang="0">
                  <a:pos x="253" y="971"/>
                </a:cxn>
                <a:cxn ang="0">
                  <a:pos x="296" y="971"/>
                </a:cxn>
                <a:cxn ang="0">
                  <a:pos x="323" y="936"/>
                </a:cxn>
                <a:cxn ang="0">
                  <a:pos x="334" y="909"/>
                </a:cxn>
                <a:cxn ang="0">
                  <a:pos x="389" y="801"/>
                </a:cxn>
                <a:cxn ang="0">
                  <a:pos x="431" y="727"/>
                </a:cxn>
                <a:cxn ang="0">
                  <a:pos x="486" y="645"/>
                </a:cxn>
                <a:cxn ang="0">
                  <a:pos x="532" y="512"/>
                </a:cxn>
                <a:cxn ang="0">
                  <a:pos x="559" y="469"/>
                </a:cxn>
                <a:cxn ang="0">
                  <a:pos x="575" y="435"/>
                </a:cxn>
                <a:cxn ang="0">
                  <a:pos x="621" y="438"/>
                </a:cxn>
                <a:cxn ang="0">
                  <a:pos x="733" y="423"/>
                </a:cxn>
                <a:cxn ang="0">
                  <a:pos x="846" y="407"/>
                </a:cxn>
                <a:cxn ang="0">
                  <a:pos x="954" y="407"/>
                </a:cxn>
                <a:cxn ang="0">
                  <a:pos x="1044" y="388"/>
                </a:cxn>
                <a:cxn ang="0">
                  <a:pos x="1122" y="373"/>
                </a:cxn>
                <a:cxn ang="0">
                  <a:pos x="1157" y="349"/>
                </a:cxn>
                <a:cxn ang="0">
                  <a:pos x="1186" y="327"/>
                </a:cxn>
                <a:cxn ang="0">
                  <a:pos x="1208" y="295"/>
                </a:cxn>
                <a:cxn ang="0">
                  <a:pos x="1221" y="247"/>
                </a:cxn>
                <a:cxn ang="0">
                  <a:pos x="1232" y="179"/>
                </a:cxn>
                <a:cxn ang="0">
                  <a:pos x="1239" y="114"/>
                </a:cxn>
                <a:cxn ang="0">
                  <a:pos x="1238" y="71"/>
                </a:cxn>
                <a:cxn ang="0">
                  <a:pos x="1234" y="32"/>
                </a:cxn>
                <a:cxn ang="0">
                  <a:pos x="1214" y="44"/>
                </a:cxn>
                <a:cxn ang="0">
                  <a:pos x="1189" y="51"/>
                </a:cxn>
                <a:cxn ang="0">
                  <a:pos x="1153" y="56"/>
                </a:cxn>
                <a:cxn ang="0">
                  <a:pos x="1114" y="52"/>
                </a:cxn>
                <a:cxn ang="0">
                  <a:pos x="1074" y="52"/>
                </a:cxn>
                <a:cxn ang="0">
                  <a:pos x="1024" y="47"/>
                </a:cxn>
                <a:cxn ang="0">
                  <a:pos x="985" y="40"/>
                </a:cxn>
                <a:cxn ang="0">
                  <a:pos x="946" y="36"/>
                </a:cxn>
                <a:cxn ang="0">
                  <a:pos x="913" y="30"/>
                </a:cxn>
                <a:cxn ang="0">
                  <a:pos x="887" y="25"/>
                </a:cxn>
                <a:cxn ang="0">
                  <a:pos x="866" y="19"/>
                </a:cxn>
                <a:cxn ang="0">
                  <a:pos x="847" y="10"/>
                </a:cxn>
                <a:cxn ang="0">
                  <a:pos x="828" y="0"/>
                </a:cxn>
                <a:cxn ang="0">
                  <a:pos x="825" y="27"/>
                </a:cxn>
                <a:cxn ang="0">
                  <a:pos x="803" y="51"/>
                </a:cxn>
                <a:cxn ang="0">
                  <a:pos x="784" y="78"/>
                </a:cxn>
                <a:cxn ang="0">
                  <a:pos x="726" y="97"/>
                </a:cxn>
                <a:cxn ang="0">
                  <a:pos x="594" y="113"/>
                </a:cxn>
                <a:cxn ang="0">
                  <a:pos x="408" y="163"/>
                </a:cxn>
                <a:cxn ang="0">
                  <a:pos x="369" y="171"/>
                </a:cxn>
                <a:cxn ang="0">
                  <a:pos x="331" y="225"/>
                </a:cxn>
                <a:cxn ang="0">
                  <a:pos x="284" y="318"/>
                </a:cxn>
                <a:cxn ang="0">
                  <a:pos x="242" y="423"/>
                </a:cxn>
                <a:cxn ang="0">
                  <a:pos x="214" y="516"/>
                </a:cxn>
                <a:cxn ang="0">
                  <a:pos x="174" y="587"/>
                </a:cxn>
                <a:cxn ang="0">
                  <a:pos x="101" y="723"/>
                </a:cxn>
                <a:cxn ang="0">
                  <a:pos x="47" y="797"/>
                </a:cxn>
                <a:cxn ang="0">
                  <a:pos x="0" y="851"/>
                </a:cxn>
              </a:cxnLst>
              <a:rect l="0" t="0" r="r" b="b"/>
              <a:pathLst>
                <a:path w="1239" h="971">
                  <a:moveTo>
                    <a:pt x="0" y="851"/>
                  </a:moveTo>
                  <a:lnTo>
                    <a:pt x="27" y="898"/>
                  </a:lnTo>
                  <a:lnTo>
                    <a:pt x="81" y="932"/>
                  </a:lnTo>
                  <a:lnTo>
                    <a:pt x="183" y="956"/>
                  </a:lnTo>
                  <a:lnTo>
                    <a:pt x="253" y="971"/>
                  </a:lnTo>
                  <a:lnTo>
                    <a:pt x="296" y="971"/>
                  </a:lnTo>
                  <a:lnTo>
                    <a:pt x="323" y="936"/>
                  </a:lnTo>
                  <a:lnTo>
                    <a:pt x="334" y="909"/>
                  </a:lnTo>
                  <a:lnTo>
                    <a:pt x="389" y="801"/>
                  </a:lnTo>
                  <a:lnTo>
                    <a:pt x="431" y="727"/>
                  </a:lnTo>
                  <a:lnTo>
                    <a:pt x="486" y="645"/>
                  </a:lnTo>
                  <a:lnTo>
                    <a:pt x="532" y="512"/>
                  </a:lnTo>
                  <a:lnTo>
                    <a:pt x="559" y="469"/>
                  </a:lnTo>
                  <a:lnTo>
                    <a:pt x="575" y="435"/>
                  </a:lnTo>
                  <a:lnTo>
                    <a:pt x="621" y="438"/>
                  </a:lnTo>
                  <a:lnTo>
                    <a:pt x="733" y="423"/>
                  </a:lnTo>
                  <a:lnTo>
                    <a:pt x="846" y="407"/>
                  </a:lnTo>
                  <a:lnTo>
                    <a:pt x="954" y="407"/>
                  </a:lnTo>
                  <a:lnTo>
                    <a:pt x="1044" y="388"/>
                  </a:lnTo>
                  <a:lnTo>
                    <a:pt x="1122" y="373"/>
                  </a:lnTo>
                  <a:lnTo>
                    <a:pt x="1157" y="349"/>
                  </a:lnTo>
                  <a:lnTo>
                    <a:pt x="1186" y="327"/>
                  </a:lnTo>
                  <a:lnTo>
                    <a:pt x="1208" y="295"/>
                  </a:lnTo>
                  <a:lnTo>
                    <a:pt x="1221" y="247"/>
                  </a:lnTo>
                  <a:lnTo>
                    <a:pt x="1232" y="179"/>
                  </a:lnTo>
                  <a:lnTo>
                    <a:pt x="1239" y="114"/>
                  </a:lnTo>
                  <a:lnTo>
                    <a:pt x="1238" y="71"/>
                  </a:lnTo>
                  <a:lnTo>
                    <a:pt x="1234" y="32"/>
                  </a:lnTo>
                  <a:lnTo>
                    <a:pt x="1214" y="44"/>
                  </a:lnTo>
                  <a:lnTo>
                    <a:pt x="1189" y="51"/>
                  </a:lnTo>
                  <a:lnTo>
                    <a:pt x="1153" y="56"/>
                  </a:lnTo>
                  <a:lnTo>
                    <a:pt x="1114" y="52"/>
                  </a:lnTo>
                  <a:lnTo>
                    <a:pt x="1074" y="52"/>
                  </a:lnTo>
                  <a:lnTo>
                    <a:pt x="1024" y="47"/>
                  </a:lnTo>
                  <a:lnTo>
                    <a:pt x="985" y="40"/>
                  </a:lnTo>
                  <a:lnTo>
                    <a:pt x="946" y="36"/>
                  </a:lnTo>
                  <a:lnTo>
                    <a:pt x="913" y="30"/>
                  </a:lnTo>
                  <a:lnTo>
                    <a:pt x="887" y="25"/>
                  </a:lnTo>
                  <a:lnTo>
                    <a:pt x="866" y="19"/>
                  </a:lnTo>
                  <a:lnTo>
                    <a:pt x="847" y="10"/>
                  </a:lnTo>
                  <a:lnTo>
                    <a:pt x="828" y="0"/>
                  </a:lnTo>
                  <a:lnTo>
                    <a:pt x="825" y="27"/>
                  </a:lnTo>
                  <a:lnTo>
                    <a:pt x="803" y="51"/>
                  </a:lnTo>
                  <a:lnTo>
                    <a:pt x="784" y="78"/>
                  </a:lnTo>
                  <a:lnTo>
                    <a:pt x="726" y="97"/>
                  </a:lnTo>
                  <a:lnTo>
                    <a:pt x="594" y="113"/>
                  </a:lnTo>
                  <a:lnTo>
                    <a:pt x="408" y="163"/>
                  </a:lnTo>
                  <a:lnTo>
                    <a:pt x="369" y="171"/>
                  </a:lnTo>
                  <a:lnTo>
                    <a:pt x="331" y="225"/>
                  </a:lnTo>
                  <a:lnTo>
                    <a:pt x="284" y="318"/>
                  </a:lnTo>
                  <a:lnTo>
                    <a:pt x="242" y="423"/>
                  </a:lnTo>
                  <a:lnTo>
                    <a:pt x="214" y="516"/>
                  </a:lnTo>
                  <a:lnTo>
                    <a:pt x="174" y="587"/>
                  </a:lnTo>
                  <a:lnTo>
                    <a:pt x="101" y="723"/>
                  </a:lnTo>
                  <a:lnTo>
                    <a:pt x="47" y="797"/>
                  </a:lnTo>
                  <a:lnTo>
                    <a:pt x="0" y="851"/>
                  </a:lnTo>
                  <a:close/>
                </a:path>
              </a:pathLst>
            </a:custGeom>
            <a:solidFill>
              <a:srgbClr val="114F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24" name="Freeform 132"/>
            <p:cNvSpPr>
              <a:spLocks/>
            </p:cNvSpPr>
            <p:nvPr/>
          </p:nvSpPr>
          <p:spPr bwMode="auto">
            <a:xfrm>
              <a:off x="904" y="3217"/>
              <a:ext cx="109" cy="94"/>
            </a:xfrm>
            <a:custGeom>
              <a:avLst/>
              <a:gdLst/>
              <a:ahLst/>
              <a:cxnLst>
                <a:cxn ang="0">
                  <a:pos x="90" y="361"/>
                </a:cxn>
                <a:cxn ang="0">
                  <a:pos x="121" y="337"/>
                </a:cxn>
                <a:cxn ang="0">
                  <a:pos x="162" y="303"/>
                </a:cxn>
                <a:cxn ang="0">
                  <a:pos x="197" y="268"/>
                </a:cxn>
                <a:cxn ang="0">
                  <a:pos x="220" y="260"/>
                </a:cxn>
                <a:cxn ang="0">
                  <a:pos x="237" y="267"/>
                </a:cxn>
                <a:cxn ang="0">
                  <a:pos x="250" y="260"/>
                </a:cxn>
                <a:cxn ang="0">
                  <a:pos x="264" y="245"/>
                </a:cxn>
                <a:cxn ang="0">
                  <a:pos x="249" y="220"/>
                </a:cxn>
                <a:cxn ang="0">
                  <a:pos x="263" y="205"/>
                </a:cxn>
                <a:cxn ang="0">
                  <a:pos x="286" y="202"/>
                </a:cxn>
                <a:cxn ang="0">
                  <a:pos x="309" y="216"/>
                </a:cxn>
                <a:cxn ang="0">
                  <a:pos x="318" y="229"/>
                </a:cxn>
                <a:cxn ang="0">
                  <a:pos x="333" y="253"/>
                </a:cxn>
                <a:cxn ang="0">
                  <a:pos x="364" y="272"/>
                </a:cxn>
                <a:cxn ang="0">
                  <a:pos x="384" y="278"/>
                </a:cxn>
                <a:cxn ang="0">
                  <a:pos x="404" y="280"/>
                </a:cxn>
                <a:cxn ang="0">
                  <a:pos x="433" y="282"/>
                </a:cxn>
                <a:cxn ang="0">
                  <a:pos x="433" y="249"/>
                </a:cxn>
                <a:cxn ang="0">
                  <a:pos x="436" y="206"/>
                </a:cxn>
                <a:cxn ang="0">
                  <a:pos x="436" y="171"/>
                </a:cxn>
                <a:cxn ang="0">
                  <a:pos x="427" y="136"/>
                </a:cxn>
                <a:cxn ang="0">
                  <a:pos x="419" y="108"/>
                </a:cxn>
                <a:cxn ang="0">
                  <a:pos x="402" y="82"/>
                </a:cxn>
                <a:cxn ang="0">
                  <a:pos x="391" y="69"/>
                </a:cxn>
                <a:cxn ang="0">
                  <a:pos x="369" y="51"/>
                </a:cxn>
                <a:cxn ang="0">
                  <a:pos x="342" y="39"/>
                </a:cxn>
                <a:cxn ang="0">
                  <a:pos x="298" y="31"/>
                </a:cxn>
                <a:cxn ang="0">
                  <a:pos x="259" y="31"/>
                </a:cxn>
                <a:cxn ang="0">
                  <a:pos x="236" y="34"/>
                </a:cxn>
                <a:cxn ang="0">
                  <a:pos x="259" y="7"/>
                </a:cxn>
                <a:cxn ang="0">
                  <a:pos x="214" y="24"/>
                </a:cxn>
                <a:cxn ang="0">
                  <a:pos x="163" y="0"/>
                </a:cxn>
                <a:cxn ang="0">
                  <a:pos x="185" y="35"/>
                </a:cxn>
                <a:cxn ang="0">
                  <a:pos x="151" y="42"/>
                </a:cxn>
                <a:cxn ang="0">
                  <a:pos x="116" y="55"/>
                </a:cxn>
                <a:cxn ang="0">
                  <a:pos x="78" y="77"/>
                </a:cxn>
                <a:cxn ang="0">
                  <a:pos x="50" y="108"/>
                </a:cxn>
                <a:cxn ang="0">
                  <a:pos x="31" y="144"/>
                </a:cxn>
                <a:cxn ang="0">
                  <a:pos x="11" y="198"/>
                </a:cxn>
                <a:cxn ang="0">
                  <a:pos x="1" y="244"/>
                </a:cxn>
                <a:cxn ang="0">
                  <a:pos x="0" y="291"/>
                </a:cxn>
                <a:cxn ang="0">
                  <a:pos x="11" y="337"/>
                </a:cxn>
                <a:cxn ang="0">
                  <a:pos x="20" y="357"/>
                </a:cxn>
                <a:cxn ang="0">
                  <a:pos x="43" y="375"/>
                </a:cxn>
                <a:cxn ang="0">
                  <a:pos x="63" y="375"/>
                </a:cxn>
                <a:cxn ang="0">
                  <a:pos x="90" y="361"/>
                </a:cxn>
              </a:cxnLst>
              <a:rect l="0" t="0" r="r" b="b"/>
              <a:pathLst>
                <a:path w="436" h="375">
                  <a:moveTo>
                    <a:pt x="90" y="361"/>
                  </a:moveTo>
                  <a:lnTo>
                    <a:pt x="121" y="337"/>
                  </a:lnTo>
                  <a:lnTo>
                    <a:pt x="162" y="303"/>
                  </a:lnTo>
                  <a:lnTo>
                    <a:pt x="197" y="268"/>
                  </a:lnTo>
                  <a:lnTo>
                    <a:pt x="220" y="260"/>
                  </a:lnTo>
                  <a:lnTo>
                    <a:pt x="237" y="267"/>
                  </a:lnTo>
                  <a:lnTo>
                    <a:pt x="250" y="260"/>
                  </a:lnTo>
                  <a:lnTo>
                    <a:pt x="264" y="245"/>
                  </a:lnTo>
                  <a:lnTo>
                    <a:pt x="249" y="220"/>
                  </a:lnTo>
                  <a:lnTo>
                    <a:pt x="263" y="205"/>
                  </a:lnTo>
                  <a:lnTo>
                    <a:pt x="286" y="202"/>
                  </a:lnTo>
                  <a:lnTo>
                    <a:pt x="309" y="216"/>
                  </a:lnTo>
                  <a:lnTo>
                    <a:pt x="318" y="229"/>
                  </a:lnTo>
                  <a:lnTo>
                    <a:pt x="333" y="253"/>
                  </a:lnTo>
                  <a:lnTo>
                    <a:pt x="364" y="272"/>
                  </a:lnTo>
                  <a:lnTo>
                    <a:pt x="384" y="278"/>
                  </a:lnTo>
                  <a:lnTo>
                    <a:pt x="404" y="280"/>
                  </a:lnTo>
                  <a:lnTo>
                    <a:pt x="433" y="282"/>
                  </a:lnTo>
                  <a:lnTo>
                    <a:pt x="433" y="249"/>
                  </a:lnTo>
                  <a:lnTo>
                    <a:pt x="436" y="206"/>
                  </a:lnTo>
                  <a:lnTo>
                    <a:pt x="436" y="171"/>
                  </a:lnTo>
                  <a:lnTo>
                    <a:pt x="427" y="136"/>
                  </a:lnTo>
                  <a:lnTo>
                    <a:pt x="419" y="108"/>
                  </a:lnTo>
                  <a:lnTo>
                    <a:pt x="402" y="82"/>
                  </a:lnTo>
                  <a:lnTo>
                    <a:pt x="391" y="69"/>
                  </a:lnTo>
                  <a:lnTo>
                    <a:pt x="369" y="51"/>
                  </a:lnTo>
                  <a:lnTo>
                    <a:pt x="342" y="39"/>
                  </a:lnTo>
                  <a:lnTo>
                    <a:pt x="298" y="31"/>
                  </a:lnTo>
                  <a:lnTo>
                    <a:pt x="259" y="31"/>
                  </a:lnTo>
                  <a:lnTo>
                    <a:pt x="236" y="34"/>
                  </a:lnTo>
                  <a:lnTo>
                    <a:pt x="259" y="7"/>
                  </a:lnTo>
                  <a:lnTo>
                    <a:pt x="214" y="24"/>
                  </a:lnTo>
                  <a:lnTo>
                    <a:pt x="163" y="0"/>
                  </a:lnTo>
                  <a:lnTo>
                    <a:pt x="185" y="35"/>
                  </a:lnTo>
                  <a:lnTo>
                    <a:pt x="151" y="42"/>
                  </a:lnTo>
                  <a:lnTo>
                    <a:pt x="116" y="55"/>
                  </a:lnTo>
                  <a:lnTo>
                    <a:pt x="78" y="77"/>
                  </a:lnTo>
                  <a:lnTo>
                    <a:pt x="50" y="108"/>
                  </a:lnTo>
                  <a:lnTo>
                    <a:pt x="31" y="144"/>
                  </a:lnTo>
                  <a:lnTo>
                    <a:pt x="11" y="198"/>
                  </a:lnTo>
                  <a:lnTo>
                    <a:pt x="1" y="244"/>
                  </a:lnTo>
                  <a:lnTo>
                    <a:pt x="0" y="291"/>
                  </a:lnTo>
                  <a:lnTo>
                    <a:pt x="11" y="337"/>
                  </a:lnTo>
                  <a:lnTo>
                    <a:pt x="20" y="357"/>
                  </a:lnTo>
                  <a:lnTo>
                    <a:pt x="43" y="375"/>
                  </a:lnTo>
                  <a:lnTo>
                    <a:pt x="63" y="375"/>
                  </a:lnTo>
                  <a:lnTo>
                    <a:pt x="90" y="361"/>
                  </a:lnTo>
                  <a:close/>
                </a:path>
              </a:pathLst>
            </a:custGeom>
            <a:solidFill>
              <a:srgbClr val="7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315525" name="Picture 133" descr="WRIT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48" y="3218"/>
              <a:ext cx="426" cy="526"/>
            </a:xfrm>
            <a:prstGeom prst="rect">
              <a:avLst/>
            </a:prstGeom>
            <a:noFill/>
          </p:spPr>
        </p:pic>
      </p:grpSp>
      <p:pic>
        <p:nvPicPr>
          <p:cNvPr id="1026" name="Picture 2" descr="G:\Фотографиии!!!\Картинки\C84321628F754959921BE7DED688CD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0" y="4884573"/>
            <a:ext cx="2631236" cy="1973427"/>
          </a:xfrm>
          <a:prstGeom prst="rect">
            <a:avLst/>
          </a:prstGeom>
          <a:noFill/>
        </p:spPr>
      </p:pic>
      <p:sp>
        <p:nvSpPr>
          <p:cNvPr id="134" name="Овальная выноска 133"/>
          <p:cNvSpPr/>
          <p:nvPr/>
        </p:nvSpPr>
        <p:spPr>
          <a:xfrm>
            <a:off x="0" y="3068960"/>
            <a:ext cx="2088232" cy="1080120"/>
          </a:xfrm>
          <a:prstGeom prst="wedgeEllipseCallout">
            <a:avLst>
              <a:gd name="adj1" fmla="val -12796"/>
              <a:gd name="adj2" fmla="val 1212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3333FF"/>
                </a:solidFill>
              </a:rPr>
              <a:t>Развитие мышления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135" name="Овальная выноска 134"/>
          <p:cNvSpPr/>
          <p:nvPr/>
        </p:nvSpPr>
        <p:spPr>
          <a:xfrm>
            <a:off x="0" y="0"/>
            <a:ext cx="3168352" cy="1296144"/>
          </a:xfrm>
          <a:prstGeom prst="wedgeEllipseCallout">
            <a:avLst>
              <a:gd name="adj1" fmla="val 78063"/>
              <a:gd name="adj2" fmla="val 25514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3366FF"/>
                </a:solidFill>
              </a:rPr>
              <a:t>Интеллектуальные и творческие способности</a:t>
            </a:r>
            <a:endParaRPr lang="ru-RU" dirty="0">
              <a:solidFill>
                <a:srgbClr val="3366FF"/>
              </a:solidFill>
            </a:endParaRPr>
          </a:p>
        </p:txBody>
      </p:sp>
      <p:sp>
        <p:nvSpPr>
          <p:cNvPr id="136" name="Овальная выноска 135"/>
          <p:cNvSpPr/>
          <p:nvPr/>
        </p:nvSpPr>
        <p:spPr>
          <a:xfrm>
            <a:off x="2655658" y="965652"/>
            <a:ext cx="2060358" cy="1080120"/>
          </a:xfrm>
          <a:prstGeom prst="wedgeEllipseCallout">
            <a:avLst>
              <a:gd name="adj1" fmla="val 48591"/>
              <a:gd name="adj2" fmla="val 27647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3366FF"/>
                </a:solidFill>
              </a:rPr>
              <a:t>Постановка проблемы </a:t>
            </a:r>
            <a:endParaRPr lang="ru-RU" dirty="0">
              <a:solidFill>
                <a:srgbClr val="3366FF"/>
              </a:solidFill>
            </a:endParaRPr>
          </a:p>
        </p:txBody>
      </p:sp>
      <p:sp>
        <p:nvSpPr>
          <p:cNvPr id="137" name="Овальная выноска 136"/>
          <p:cNvSpPr/>
          <p:nvPr/>
        </p:nvSpPr>
        <p:spPr>
          <a:xfrm>
            <a:off x="4139952" y="0"/>
            <a:ext cx="1944216" cy="1211532"/>
          </a:xfrm>
          <a:prstGeom prst="wedgeEllipseCallout">
            <a:avLst>
              <a:gd name="adj1" fmla="val 15507"/>
              <a:gd name="adj2" fmla="val 26712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3366FF"/>
                </a:solidFill>
              </a:rPr>
              <a:t>Поиск решения проблемы</a:t>
            </a:r>
            <a:endParaRPr lang="ru-RU" dirty="0">
              <a:solidFill>
                <a:srgbClr val="3366FF"/>
              </a:solidFill>
            </a:endParaRPr>
          </a:p>
        </p:txBody>
      </p:sp>
      <p:sp>
        <p:nvSpPr>
          <p:cNvPr id="138" name="Овальная выноска 137"/>
          <p:cNvSpPr/>
          <p:nvPr/>
        </p:nvSpPr>
        <p:spPr>
          <a:xfrm>
            <a:off x="5472608" y="980728"/>
            <a:ext cx="3203848" cy="864096"/>
          </a:xfrm>
          <a:prstGeom prst="wedgeEllipseCallout">
            <a:avLst>
              <a:gd name="adj1" fmla="val -28389"/>
              <a:gd name="adj2" fmla="val 30614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3366FF"/>
                </a:solidFill>
              </a:rPr>
              <a:t>Исследовательская деятельность</a:t>
            </a:r>
            <a:endParaRPr lang="ru-RU" dirty="0">
              <a:solidFill>
                <a:srgbClr val="3366FF"/>
              </a:solidFill>
            </a:endParaRPr>
          </a:p>
        </p:txBody>
      </p:sp>
      <p:sp>
        <p:nvSpPr>
          <p:cNvPr id="139" name="Овальная выноска 138"/>
          <p:cNvSpPr/>
          <p:nvPr/>
        </p:nvSpPr>
        <p:spPr>
          <a:xfrm>
            <a:off x="5364088" y="2420888"/>
            <a:ext cx="3159968" cy="944488"/>
          </a:xfrm>
          <a:prstGeom prst="wedgeEllipseCallout">
            <a:avLst>
              <a:gd name="adj1" fmla="val 6406"/>
              <a:gd name="adj2" fmla="val 13024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3366FF"/>
                </a:solidFill>
              </a:rPr>
              <a:t>Профессиональное самоопределение</a:t>
            </a:r>
            <a:endParaRPr lang="ru-RU" dirty="0">
              <a:solidFill>
                <a:srgbClr val="3366FF"/>
              </a:solidFill>
            </a:endParaRPr>
          </a:p>
        </p:txBody>
      </p:sp>
      <p:sp>
        <p:nvSpPr>
          <p:cNvPr id="140" name="Овальная выноска 139"/>
          <p:cNvSpPr/>
          <p:nvPr/>
        </p:nvSpPr>
        <p:spPr>
          <a:xfrm>
            <a:off x="1187624" y="2204864"/>
            <a:ext cx="4032448" cy="1016496"/>
          </a:xfrm>
          <a:prstGeom prst="wedgeEllipseCallout">
            <a:avLst>
              <a:gd name="adj1" fmla="val 72224"/>
              <a:gd name="adj2" fmla="val 21693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3366FF"/>
                </a:solidFill>
              </a:rPr>
              <a:t>Подготовка к жизни в информационном обществе</a:t>
            </a:r>
            <a:endParaRPr lang="ru-RU" dirty="0">
              <a:solidFill>
                <a:srgbClr val="3366FF"/>
              </a:solidFill>
            </a:endParaRPr>
          </a:p>
        </p:txBody>
      </p:sp>
      <p:sp>
        <p:nvSpPr>
          <p:cNvPr id="141" name="Овал 140"/>
          <p:cNvSpPr/>
          <p:nvPr/>
        </p:nvSpPr>
        <p:spPr>
          <a:xfrm>
            <a:off x="539552" y="836712"/>
            <a:ext cx="7704856" cy="475252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3366FF"/>
                </a:solidFill>
              </a:rPr>
              <a:t>Подготовка</a:t>
            </a:r>
          </a:p>
          <a:p>
            <a:pPr algn="ctr"/>
            <a:r>
              <a:rPr lang="ru-RU" sz="4000" b="1" i="1" dirty="0" smtClean="0">
                <a:solidFill>
                  <a:srgbClr val="3366FF"/>
                </a:solidFill>
              </a:rPr>
              <a:t>к жизни в информационном обществе</a:t>
            </a:r>
          </a:p>
          <a:p>
            <a:pPr algn="ctr"/>
            <a:endParaRPr lang="ru-RU" sz="3600" b="1" dirty="0"/>
          </a:p>
        </p:txBody>
      </p:sp>
      <p:sp>
        <p:nvSpPr>
          <p:cNvPr id="142" name="Номер слайда 1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143" name="Нижний колонтитул 1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1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G:\фотографиии!!!\Школьные, студент\1803201153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16632"/>
            <a:ext cx="288032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E:\Фотографиии!!!\Школьные, студент\2904201032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39" y="116632"/>
            <a:ext cx="2880321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2" name="Picture 2" descr="E:\Каб244уроки\0911201387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3789040"/>
            <a:ext cx="3744416" cy="2987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E:\Каб244уроки\09112013873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781250"/>
            <a:ext cx="4320480" cy="2960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E:\Каб244уроки\14092013856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56176" y="161256"/>
            <a:ext cx="2820821" cy="2115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F:\Images\201311\201311A0\181120138793.jpg"/>
          <p:cNvPicPr>
            <a:picLocks noChangeAspect="1" noChangeArrowheads="1"/>
          </p:cNvPicPr>
          <p:nvPr/>
        </p:nvPicPr>
        <p:blipFill>
          <a:blip r:embed="rId7" cstate="screen">
            <a:lum bright="10000"/>
          </a:blip>
          <a:srcRect/>
          <a:stretch>
            <a:fillRect/>
          </a:stretch>
        </p:blipFill>
        <p:spPr bwMode="auto">
          <a:xfrm rot="750956">
            <a:off x="1436885" y="2126024"/>
            <a:ext cx="2808312" cy="1943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F:\Images\201311\201311A0\121120138785.jpg"/>
          <p:cNvPicPr>
            <a:picLocks noChangeAspect="1" noChangeArrowheads="1"/>
          </p:cNvPicPr>
          <p:nvPr/>
        </p:nvPicPr>
        <p:blipFill>
          <a:blip r:embed="rId8" cstate="screen">
            <a:lum bright="10000" contrast="10000"/>
          </a:blip>
          <a:srcRect/>
          <a:stretch>
            <a:fillRect/>
          </a:stretch>
        </p:blipFill>
        <p:spPr bwMode="auto">
          <a:xfrm rot="20807266">
            <a:off x="4904482" y="1972171"/>
            <a:ext cx="2600431" cy="1950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Images\201311\201311A0\1811201387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4624"/>
            <a:ext cx="3131840" cy="2348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23528" y="1484784"/>
            <a:ext cx="5762600" cy="1296144"/>
          </a:xfrm>
        </p:spPr>
        <p:txBody>
          <a:bodyPr/>
          <a:lstStyle/>
          <a:p>
            <a:r>
              <a:rPr lang="ru-RU" dirty="0" smtClean="0"/>
              <a:t>Какой объект компьютера изображен на рисунке?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1800" i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2C95-6DD6-4248-9B4E-5912437AD6C3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4100" name="Picture 4" descr="image00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19145" y="2636912"/>
            <a:ext cx="404534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2\Desktop\2013-11-19_190010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384" y="6185098"/>
            <a:ext cx="621590" cy="484262"/>
          </a:xfrm>
          <a:prstGeom prst="rect">
            <a:avLst/>
          </a:prstGeom>
          <a:noFill/>
        </p:spPr>
      </p:pic>
      <p:sp>
        <p:nvSpPr>
          <p:cNvPr id="14" name="Равнобедренный треугольник 13">
            <a:hlinkClick r:id="rId6" action="ppaction://hlinksldjump"/>
          </p:cNvPr>
          <p:cNvSpPr/>
          <p:nvPr/>
        </p:nvSpPr>
        <p:spPr>
          <a:xfrm>
            <a:off x="251520" y="116632"/>
            <a:ext cx="6048672" cy="1296144"/>
          </a:xfrm>
          <a:prstGeom prst="triangle">
            <a:avLst>
              <a:gd name="adj" fmla="val 6303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charset="0"/>
              </a:rPr>
              <a:t>Задачи-рисунки</a:t>
            </a: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683568" y="4004884"/>
            <a:ext cx="3672408" cy="2520460"/>
            <a:chOff x="683568" y="4004884"/>
            <a:chExt cx="3288791" cy="2520460"/>
          </a:xfrm>
        </p:grpSpPr>
        <p:grpSp>
          <p:nvGrpSpPr>
            <p:cNvPr id="4103" name="Group 7"/>
            <p:cNvGrpSpPr>
              <a:grpSpLocks/>
            </p:cNvGrpSpPr>
            <p:nvPr/>
          </p:nvGrpSpPr>
          <p:grpSpPr bwMode="auto">
            <a:xfrm>
              <a:off x="1691484" y="4004884"/>
              <a:ext cx="2280875" cy="2281850"/>
              <a:chOff x="3516" y="3660"/>
              <a:chExt cx="2679" cy="2296"/>
            </a:xfrm>
          </p:grpSpPr>
          <p:sp>
            <p:nvSpPr>
              <p:cNvPr id="4104" name="monitor"/>
              <p:cNvSpPr>
                <a:spLocks noEditPoints="1" noChangeArrowheads="1"/>
              </p:cNvSpPr>
              <p:nvPr/>
            </p:nvSpPr>
            <p:spPr bwMode="auto">
              <a:xfrm>
                <a:off x="3516" y="3660"/>
                <a:ext cx="2310" cy="2296"/>
              </a:xfrm>
              <a:custGeom>
                <a:avLst/>
                <a:gdLst>
                  <a:gd name="T0" fmla="*/ 6837 w 21600"/>
                  <a:gd name="T1" fmla="*/ 21600 h 21600"/>
                  <a:gd name="T2" fmla="*/ 3108 w 21600"/>
                  <a:gd name="T3" fmla="*/ 19849 h 21600"/>
                  <a:gd name="T4" fmla="*/ 0 w 21600"/>
                  <a:gd name="T5" fmla="*/ 15178 h 21600"/>
                  <a:gd name="T6" fmla="*/ 0 w 21600"/>
                  <a:gd name="T7" fmla="*/ 10508 h 21600"/>
                  <a:gd name="T8" fmla="*/ 0 w 21600"/>
                  <a:gd name="T9" fmla="*/ 3941 h 21600"/>
                  <a:gd name="T10" fmla="*/ 8081 w 21600"/>
                  <a:gd name="T11" fmla="*/ 1168 h 21600"/>
                  <a:gd name="T12" fmla="*/ 17871 w 21600"/>
                  <a:gd name="T13" fmla="*/ 0 h 21600"/>
                  <a:gd name="T14" fmla="*/ 21600 w 21600"/>
                  <a:gd name="T15" fmla="*/ 1751 h 21600"/>
                  <a:gd name="T16" fmla="*/ 21600 w 21600"/>
                  <a:gd name="T17" fmla="*/ 10508 h 21600"/>
                  <a:gd name="T18" fmla="*/ 21600 w 21600"/>
                  <a:gd name="T19" fmla="*/ 16346 h 21600"/>
                  <a:gd name="T20" fmla="*/ 10722 w 21600"/>
                  <a:gd name="T21" fmla="*/ 20286 h 21600"/>
                  <a:gd name="T22" fmla="*/ 1204 w 21600"/>
                  <a:gd name="T23" fmla="*/ 22548 h 21600"/>
                  <a:gd name="T24" fmla="*/ 20706 w 21600"/>
                  <a:gd name="T25" fmla="*/ 283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T22" t="T23" r="T24" b="T25"/>
                <a:pathLst>
                  <a:path w="21600" h="21600" extrusionOk="0">
                    <a:moveTo>
                      <a:pt x="6837" y="21600"/>
                    </a:moveTo>
                    <a:lnTo>
                      <a:pt x="3108" y="19849"/>
                    </a:lnTo>
                    <a:lnTo>
                      <a:pt x="3108" y="17659"/>
                    </a:lnTo>
                    <a:lnTo>
                      <a:pt x="0" y="15178"/>
                    </a:lnTo>
                    <a:lnTo>
                      <a:pt x="0" y="10508"/>
                    </a:lnTo>
                    <a:lnTo>
                      <a:pt x="0" y="3941"/>
                    </a:lnTo>
                    <a:lnTo>
                      <a:pt x="8081" y="1168"/>
                    </a:lnTo>
                    <a:lnTo>
                      <a:pt x="10722" y="1605"/>
                    </a:lnTo>
                    <a:lnTo>
                      <a:pt x="12587" y="1751"/>
                    </a:lnTo>
                    <a:lnTo>
                      <a:pt x="17871" y="0"/>
                    </a:lnTo>
                    <a:lnTo>
                      <a:pt x="21600" y="1751"/>
                    </a:lnTo>
                    <a:lnTo>
                      <a:pt x="21600" y="10508"/>
                    </a:lnTo>
                    <a:lnTo>
                      <a:pt x="21600" y="16346"/>
                    </a:lnTo>
                    <a:lnTo>
                      <a:pt x="10722" y="20286"/>
                    </a:lnTo>
                    <a:lnTo>
                      <a:pt x="6837" y="21600"/>
                    </a:lnTo>
                    <a:close/>
                  </a:path>
                  <a:path w="21600" h="21600" extrusionOk="0">
                    <a:moveTo>
                      <a:pt x="3108" y="5254"/>
                    </a:moveTo>
                    <a:lnTo>
                      <a:pt x="2642" y="4962"/>
                    </a:lnTo>
                    <a:lnTo>
                      <a:pt x="777" y="4232"/>
                    </a:lnTo>
                    <a:lnTo>
                      <a:pt x="155" y="3941"/>
                    </a:lnTo>
                    <a:moveTo>
                      <a:pt x="6837" y="7005"/>
                    </a:moveTo>
                    <a:lnTo>
                      <a:pt x="6216" y="6714"/>
                    </a:lnTo>
                    <a:lnTo>
                      <a:pt x="3885" y="5546"/>
                    </a:lnTo>
                    <a:lnTo>
                      <a:pt x="3108" y="5254"/>
                    </a:lnTo>
                    <a:moveTo>
                      <a:pt x="19735" y="14595"/>
                    </a:moveTo>
                    <a:lnTo>
                      <a:pt x="19735" y="4816"/>
                    </a:lnTo>
                    <a:lnTo>
                      <a:pt x="9790" y="8319"/>
                    </a:lnTo>
                    <a:lnTo>
                      <a:pt x="9790" y="18243"/>
                    </a:lnTo>
                    <a:lnTo>
                      <a:pt x="19735" y="14595"/>
                    </a:lnTo>
                    <a:moveTo>
                      <a:pt x="3108" y="17659"/>
                    </a:moveTo>
                    <a:lnTo>
                      <a:pt x="3108" y="5254"/>
                    </a:lnTo>
                    <a:lnTo>
                      <a:pt x="12742" y="1751"/>
                    </a:lnTo>
                    <a:moveTo>
                      <a:pt x="21600" y="1751"/>
                    </a:moveTo>
                    <a:lnTo>
                      <a:pt x="6837" y="7005"/>
                    </a:lnTo>
                    <a:lnTo>
                      <a:pt x="6837" y="2160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05" name="printer2"/>
              <p:cNvSpPr>
                <a:spLocks noEditPoints="1" noChangeArrowheads="1"/>
              </p:cNvSpPr>
              <p:nvPr/>
            </p:nvSpPr>
            <p:spPr bwMode="auto">
              <a:xfrm>
                <a:off x="3855" y="4385"/>
                <a:ext cx="2340" cy="1274"/>
              </a:xfrm>
              <a:custGeom>
                <a:avLst/>
                <a:gdLst>
                  <a:gd name="T0" fmla="*/ 10673 w 21600"/>
                  <a:gd name="T1" fmla="*/ 0 h 21600"/>
                  <a:gd name="T2" fmla="*/ 19186 w 21600"/>
                  <a:gd name="T3" fmla="*/ 0 h 21600"/>
                  <a:gd name="T4" fmla="*/ 21600 w 21600"/>
                  <a:gd name="T5" fmla="*/ 4703 h 21600"/>
                  <a:gd name="T6" fmla="*/ 21600 w 21600"/>
                  <a:gd name="T7" fmla="*/ 10800 h 21600"/>
                  <a:gd name="T8" fmla="*/ 21600 w 21600"/>
                  <a:gd name="T9" fmla="*/ 16548 h 21600"/>
                  <a:gd name="T10" fmla="*/ 18042 w 21600"/>
                  <a:gd name="T11" fmla="*/ 21600 h 21600"/>
                  <a:gd name="T12" fmla="*/ 10673 w 21600"/>
                  <a:gd name="T13" fmla="*/ 21600 h 21600"/>
                  <a:gd name="T14" fmla="*/ 3176 w 21600"/>
                  <a:gd name="T15" fmla="*/ 21600 h 21600"/>
                  <a:gd name="T16" fmla="*/ 0 w 21600"/>
                  <a:gd name="T17" fmla="*/ 16548 h 21600"/>
                  <a:gd name="T18" fmla="*/ 0 w 21600"/>
                  <a:gd name="T19" fmla="*/ 10800 h 21600"/>
                  <a:gd name="T20" fmla="*/ 0 w 21600"/>
                  <a:gd name="T21" fmla="*/ 4703 h 21600"/>
                  <a:gd name="T22" fmla="*/ 2414 w 21600"/>
                  <a:gd name="T23" fmla="*/ 0 h 21600"/>
                  <a:gd name="T24" fmla="*/ 1397 w 21600"/>
                  <a:gd name="T25" fmla="*/ 23298 h 21600"/>
                  <a:gd name="T26" fmla="*/ 20266 w 21600"/>
                  <a:gd name="T27" fmla="*/ 311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T24" t="T25" r="T26" b="T27"/>
                <a:pathLst>
                  <a:path w="21600" h="21600" extrusionOk="0">
                    <a:moveTo>
                      <a:pt x="10673" y="0"/>
                    </a:moveTo>
                    <a:lnTo>
                      <a:pt x="19186" y="0"/>
                    </a:lnTo>
                    <a:lnTo>
                      <a:pt x="21600" y="4703"/>
                    </a:lnTo>
                    <a:lnTo>
                      <a:pt x="21600" y="10800"/>
                    </a:lnTo>
                    <a:lnTo>
                      <a:pt x="21600" y="16548"/>
                    </a:lnTo>
                    <a:lnTo>
                      <a:pt x="18042" y="16548"/>
                    </a:lnTo>
                    <a:lnTo>
                      <a:pt x="18042" y="21600"/>
                    </a:lnTo>
                    <a:lnTo>
                      <a:pt x="10673" y="21600"/>
                    </a:lnTo>
                    <a:lnTo>
                      <a:pt x="3176" y="21600"/>
                    </a:lnTo>
                    <a:lnTo>
                      <a:pt x="3176" y="16548"/>
                    </a:lnTo>
                    <a:lnTo>
                      <a:pt x="0" y="16548"/>
                    </a:lnTo>
                    <a:lnTo>
                      <a:pt x="0" y="10800"/>
                    </a:lnTo>
                    <a:lnTo>
                      <a:pt x="0" y="4703"/>
                    </a:lnTo>
                    <a:lnTo>
                      <a:pt x="2414" y="0"/>
                    </a:lnTo>
                    <a:lnTo>
                      <a:pt x="10673" y="0"/>
                    </a:lnTo>
                    <a:close/>
                  </a:path>
                  <a:path w="21600" h="21600" extrusionOk="0">
                    <a:moveTo>
                      <a:pt x="0" y="4703"/>
                    </a:moveTo>
                    <a:lnTo>
                      <a:pt x="3558" y="4703"/>
                    </a:lnTo>
                    <a:lnTo>
                      <a:pt x="17026" y="4703"/>
                    </a:lnTo>
                    <a:lnTo>
                      <a:pt x="21600" y="4703"/>
                    </a:lnTo>
                    <a:lnTo>
                      <a:pt x="0" y="4703"/>
                    </a:lnTo>
                    <a:moveTo>
                      <a:pt x="16518" y="4703"/>
                    </a:moveTo>
                    <a:lnTo>
                      <a:pt x="16518" y="10452"/>
                    </a:lnTo>
                    <a:lnTo>
                      <a:pt x="0" y="10452"/>
                    </a:lnTo>
                    <a:moveTo>
                      <a:pt x="4320" y="16548"/>
                    </a:moveTo>
                    <a:lnTo>
                      <a:pt x="4320" y="17419"/>
                    </a:lnTo>
                    <a:lnTo>
                      <a:pt x="4320" y="20555"/>
                    </a:lnTo>
                    <a:lnTo>
                      <a:pt x="4320" y="21600"/>
                    </a:lnTo>
                    <a:lnTo>
                      <a:pt x="4320" y="16548"/>
                    </a:lnTo>
                    <a:moveTo>
                      <a:pt x="16899" y="16548"/>
                    </a:moveTo>
                    <a:lnTo>
                      <a:pt x="16899" y="17419"/>
                    </a:lnTo>
                    <a:lnTo>
                      <a:pt x="16899" y="20555"/>
                    </a:lnTo>
                    <a:lnTo>
                      <a:pt x="16899" y="21600"/>
                    </a:lnTo>
                    <a:lnTo>
                      <a:pt x="16899" y="16548"/>
                    </a:lnTo>
                    <a:moveTo>
                      <a:pt x="15247" y="14981"/>
                    </a:moveTo>
                    <a:lnTo>
                      <a:pt x="15247" y="10452"/>
                    </a:lnTo>
                    <a:lnTo>
                      <a:pt x="16899" y="16548"/>
                    </a:lnTo>
                    <a:lnTo>
                      <a:pt x="18042" y="16548"/>
                    </a:lnTo>
                    <a:lnTo>
                      <a:pt x="16518" y="10452"/>
                    </a:lnTo>
                    <a:moveTo>
                      <a:pt x="15247" y="14981"/>
                    </a:moveTo>
                    <a:lnTo>
                      <a:pt x="15247" y="14981"/>
                    </a:lnTo>
                    <a:lnTo>
                      <a:pt x="16772" y="17942"/>
                    </a:lnTo>
                    <a:lnTo>
                      <a:pt x="4447" y="17942"/>
                    </a:lnTo>
                    <a:lnTo>
                      <a:pt x="5972" y="14981"/>
                    </a:lnTo>
                    <a:lnTo>
                      <a:pt x="5972" y="10452"/>
                    </a:lnTo>
                    <a:lnTo>
                      <a:pt x="4320" y="16548"/>
                    </a:lnTo>
                    <a:lnTo>
                      <a:pt x="3176" y="16548"/>
                    </a:lnTo>
                    <a:lnTo>
                      <a:pt x="4701" y="10452"/>
                    </a:lnTo>
                    <a:moveTo>
                      <a:pt x="20202" y="5574"/>
                    </a:moveTo>
                    <a:lnTo>
                      <a:pt x="20711" y="5574"/>
                    </a:lnTo>
                    <a:lnTo>
                      <a:pt x="20711" y="7839"/>
                    </a:lnTo>
                    <a:lnTo>
                      <a:pt x="20202" y="7839"/>
                    </a:lnTo>
                    <a:lnTo>
                      <a:pt x="20202" y="5574"/>
                    </a:lnTo>
                    <a:moveTo>
                      <a:pt x="5972" y="14981"/>
                    </a:moveTo>
                    <a:lnTo>
                      <a:pt x="7496" y="14981"/>
                    </a:lnTo>
                    <a:lnTo>
                      <a:pt x="13341" y="14981"/>
                    </a:lnTo>
                    <a:lnTo>
                      <a:pt x="15247" y="14981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pic>
          <p:nvPicPr>
            <p:cNvPr id="4107" name="Picture 11" descr="j0196400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83568" y="4149080"/>
              <a:ext cx="1904561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Содержимое 8"/>
          <p:cNvSpPr txBox="1">
            <a:spLocks/>
          </p:cNvSpPr>
          <p:nvPr/>
        </p:nvSpPr>
        <p:spPr bwMode="auto">
          <a:xfrm>
            <a:off x="4355976" y="4032448"/>
            <a:ext cx="4754488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Tx/>
              <a:buChar char="•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284C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каких устройств компьютера состоит «беспорядок» на столе?</a:t>
            </a:r>
          </a:p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284C6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284C6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Tx/>
              <a:buNone/>
              <a:tabLst/>
              <a:defRPr/>
            </a:pPr>
            <a:endParaRPr kumimoji="0" lang="ru-RU" sz="1800" b="0" i="1" u="none" strike="noStrike" kern="0" cap="none" spc="0" normalizeH="0" baseline="0" noProof="0" dirty="0" smtClean="0">
              <a:ln>
                <a:noFill/>
              </a:ln>
              <a:solidFill>
                <a:srgbClr val="284C6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4" grpId="0" animBg="1"/>
      <p:bldP spid="2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37728"/>
            <a:ext cx="4330824" cy="79898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Тема опыта: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836712"/>
            <a:ext cx="6480720" cy="244827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3366FF"/>
                </a:solidFill>
              </a:rPr>
              <a:t>применение занимательного материала и информационно-коммуникационных технологий на уроках информатики.</a:t>
            </a:r>
            <a:endParaRPr lang="ru-RU" sz="2800" b="1" dirty="0">
              <a:solidFill>
                <a:srgbClr val="3366FF"/>
              </a:solidFill>
            </a:endParaRPr>
          </a:p>
        </p:txBody>
      </p:sp>
      <p:pic>
        <p:nvPicPr>
          <p:cNvPr id="386050" name="Picture 2" descr="G:\фотографиии!!!\Картинки\post-5222-126713037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996421" cy="1080120"/>
          </a:xfrm>
          <a:prstGeom prst="rect">
            <a:avLst/>
          </a:prstGeom>
          <a:noFill/>
        </p:spPr>
      </p:pic>
      <p:sp>
        <p:nvSpPr>
          <p:cNvPr id="97" name="Номер слайда 9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99" name="Заголовок 1"/>
          <p:cNvSpPr txBox="1">
            <a:spLocks/>
          </p:cNvSpPr>
          <p:nvPr/>
        </p:nvSpPr>
        <p:spPr bwMode="auto">
          <a:xfrm>
            <a:off x="2987824" y="2946648"/>
            <a:ext cx="396044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Идея опыта: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0" name="Содержимое 2"/>
          <p:cNvSpPr txBox="1">
            <a:spLocks/>
          </p:cNvSpPr>
          <p:nvPr/>
        </p:nvSpPr>
        <p:spPr bwMode="auto">
          <a:xfrm>
            <a:off x="971600" y="3861048"/>
            <a:ext cx="496855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развитие интеллекта, мышления и творческих способностей школьников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1" name="Picture 2" descr="G:\фотографиии!!!\Картинки\Рисунок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3861048"/>
            <a:ext cx="3356035" cy="2664296"/>
          </a:xfrm>
          <a:prstGeom prst="rect">
            <a:avLst/>
          </a:prstGeom>
          <a:noFill/>
        </p:spPr>
      </p:pic>
      <p:pic>
        <p:nvPicPr>
          <p:cNvPr id="102" name="Picture 4" descr="G:\фотографиии!!!\Школьные, студент\0111201050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280" y="404664"/>
            <a:ext cx="1759681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971600" y="1916832"/>
            <a:ext cx="7920880" cy="4896544"/>
          </a:xfrm>
        </p:spPr>
        <p:txBody>
          <a:bodyPr/>
          <a:lstStyle/>
          <a:p>
            <a:pPr lvl="0"/>
            <a:r>
              <a:rPr lang="ru-RU" sz="2600" dirty="0" smtClean="0"/>
              <a:t>Где можно встретить дерево, растущее корнем вверх?</a:t>
            </a:r>
          </a:p>
          <a:p>
            <a:pPr lvl="0"/>
            <a:r>
              <a:rPr lang="ru-RU" sz="2800" dirty="0" smtClean="0"/>
              <a:t>Электронные лампы какой мощности применялись в ЭВМ третьего поколения?</a:t>
            </a:r>
          </a:p>
          <a:p>
            <a:pPr lvl="0"/>
            <a:r>
              <a:rPr lang="ru-RU" sz="2600" dirty="0" smtClean="0"/>
              <a:t>Сколько раз следует нажать клавишу </a:t>
            </a:r>
            <a:r>
              <a:rPr lang="ru-RU" sz="2600" dirty="0" err="1" smtClean="0"/>
              <a:t>Enter</a:t>
            </a:r>
            <a:r>
              <a:rPr lang="ru-RU" sz="2600" dirty="0" smtClean="0"/>
              <a:t>, чтобы в текстовом документе поставить пять пробелов подряд?</a:t>
            </a:r>
          </a:p>
          <a:p>
            <a:r>
              <a:rPr lang="ru-RU" sz="2600" dirty="0" smtClean="0"/>
              <a:t>Какое десятичное число соответствует восьмеричному числу 789?</a:t>
            </a:r>
          </a:p>
          <a:p>
            <a:endParaRPr lang="ru-RU" sz="2600" dirty="0" smtClean="0"/>
          </a:p>
          <a:p>
            <a:pPr>
              <a:buNone/>
            </a:pPr>
            <a:endParaRPr lang="ru-RU" sz="2600" i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2C95-6DD6-4248-9B4E-5912437AD6C3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4101" name="Picture 5" descr="C:\Users\2\Desktop\2013-11-19_19001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6185098"/>
            <a:ext cx="621590" cy="484262"/>
          </a:xfrm>
          <a:prstGeom prst="rect">
            <a:avLst/>
          </a:prstGeom>
          <a:noFill/>
        </p:spPr>
      </p:pic>
      <p:sp>
        <p:nvSpPr>
          <p:cNvPr id="10" name="Облако 9">
            <a:hlinkClick r:id="rId4" action="ppaction://hlinksldjump"/>
          </p:cNvPr>
          <p:cNvSpPr/>
          <p:nvPr/>
        </p:nvSpPr>
        <p:spPr>
          <a:xfrm>
            <a:off x="2411760" y="260648"/>
            <a:ext cx="6516216" cy="16288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Arial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charset="0"/>
              </a:rPr>
              <a:t>Логические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charset="0"/>
              </a:rPr>
              <a:t>мини-задачи </a:t>
            </a:r>
          </a:p>
          <a:p>
            <a:pPr algn="ctr"/>
            <a:endParaRPr lang="ru-RU" sz="2600" dirty="0"/>
          </a:p>
        </p:txBody>
      </p:sp>
      <p:pic>
        <p:nvPicPr>
          <p:cNvPr id="6" name="Picture 7" descr="E:\Каб244уроки\0911201387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179512" y="116632"/>
            <a:ext cx="2112234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043608" y="2348880"/>
            <a:ext cx="7632848" cy="4248472"/>
          </a:xfrm>
        </p:spPr>
        <p:txBody>
          <a:bodyPr/>
          <a:lstStyle/>
          <a:p>
            <a:pPr lvl="0"/>
            <a:r>
              <a:rPr lang="ru-RU" sz="2800" dirty="0" smtClean="0"/>
              <a:t>Кто держит свою мусорную корзину не под столом, а на самом столе?</a:t>
            </a:r>
          </a:p>
          <a:p>
            <a:pPr lvl="0">
              <a:buNone/>
            </a:pPr>
            <a:endParaRPr lang="ru-RU" sz="800" dirty="0" smtClean="0"/>
          </a:p>
          <a:p>
            <a:pPr lvl="0"/>
            <a:r>
              <a:rPr lang="ru-RU" sz="2800" dirty="0" smtClean="0"/>
              <a:t>По характеру это устройство похоже на собаку: всегда услужливо и покладисто, но, когда ест, его лучше не трогать, иначе может поднять скандал. Что это за устройство?</a:t>
            </a:r>
          </a:p>
          <a:p>
            <a:pPr lvl="0"/>
            <a:endParaRPr lang="ru-RU" sz="2600" i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2C95-6DD6-4248-9B4E-5912437AD6C3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4101" name="Picture 5" descr="C:\Users\2\Desktop\2013-11-19_19001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6185098"/>
            <a:ext cx="621590" cy="484262"/>
          </a:xfrm>
          <a:prstGeom prst="rect">
            <a:avLst/>
          </a:prstGeom>
          <a:noFill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203848" y="188640"/>
            <a:ext cx="2952328" cy="2071702"/>
          </a:xfrm>
          <a:prstGeom prst="smileyFace">
            <a:avLst>
              <a:gd name="adj" fmla="val 4653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dirty="0"/>
          </a:p>
          <a:p>
            <a:pPr algn="ctr"/>
            <a:r>
              <a:rPr lang="ru-RU" sz="2400" b="1" dirty="0" smtClean="0">
                <a:latin typeface="Arial" charset="0"/>
              </a:rPr>
              <a:t>Задачи-шутки</a:t>
            </a:r>
            <a:endParaRPr lang="ru-RU" sz="2400" dirty="0"/>
          </a:p>
        </p:txBody>
      </p:sp>
      <p:pic>
        <p:nvPicPr>
          <p:cNvPr id="3074" name="Picture 2" descr="C:\Users\2\Desktop\Каб244уроки\091120138746.jpg"/>
          <p:cNvPicPr>
            <a:picLocks noChangeAspect="1" noChangeArrowheads="1"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 rot="20823432">
            <a:off x="445892" y="527491"/>
            <a:ext cx="2305562" cy="1729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фотографиии!!!\Школьные, студент\ШкФото1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908720"/>
            <a:ext cx="3024336" cy="2311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532044" y="-27384"/>
            <a:ext cx="30003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МОУ СОШ</a:t>
            </a:r>
          </a:p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№ 2 г.Суворова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2028" y="44624"/>
            <a:ext cx="35719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МОУ  СОШ </a:t>
            </a:r>
            <a:r>
              <a:rPr lang="ru-RU" sz="2600" b="1" dirty="0" err="1" smtClean="0">
                <a:solidFill>
                  <a:srgbClr val="FF0000"/>
                </a:solidFill>
              </a:rPr>
              <a:t>им.А.П.Чекалина</a:t>
            </a:r>
            <a:endParaRPr lang="ru-RU" sz="2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@Пользователь_ПК@\Рабочий стол\SAIT_SCHOOL_2\Sait_school_2_suvorov\images\index_foto\0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87545" y="836712"/>
            <a:ext cx="3127444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95736" y="3212976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МОБУ СОШ № 82 г.Сочи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1" name="Picture 2" descr="http://www.sochi-schools.ru/82/userfiles/image/ART_59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91680" y="3717032"/>
            <a:ext cx="5616624" cy="2973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357166"/>
            <a:ext cx="5829312" cy="914400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3366FF"/>
                </a:solidFill>
              </a:rPr>
              <a:t>На формирование опыта повлияло</a:t>
            </a:r>
            <a:endParaRPr lang="ru-RU" sz="4800" b="1" dirty="0">
              <a:solidFill>
                <a:srgbClr val="3366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47834"/>
            <a:ext cx="7814672" cy="4953000"/>
          </a:xfrm>
        </p:spPr>
        <p:txBody>
          <a:bodyPr/>
          <a:lstStyle/>
          <a:p>
            <a:r>
              <a:rPr lang="ru-RU" sz="2400" b="1" dirty="0" smtClean="0"/>
              <a:t>«Внедрение национального проекта “Образование” в школу»;</a:t>
            </a:r>
          </a:p>
          <a:p>
            <a:r>
              <a:rPr lang="ru-RU" sz="2400" b="1" dirty="0" smtClean="0"/>
              <a:t> «Информационные технологии в учебном процессе»;</a:t>
            </a:r>
          </a:p>
          <a:p>
            <a:r>
              <a:rPr lang="ru-RU" sz="2400" b="1" dirty="0" smtClean="0"/>
              <a:t>«Современный урок. Эффективность урока – стимул успеха учителя и ученика»;</a:t>
            </a:r>
          </a:p>
          <a:p>
            <a:r>
              <a:rPr lang="ru-RU" sz="2400" b="1" dirty="0" smtClean="0"/>
              <a:t>«Организация успеха на уроке»;</a:t>
            </a:r>
          </a:p>
          <a:p>
            <a:r>
              <a:rPr lang="ru-RU" sz="2400" b="1" dirty="0" smtClean="0"/>
              <a:t>«Гуманизация содержания образования»;</a:t>
            </a:r>
          </a:p>
          <a:p>
            <a:r>
              <a:rPr lang="ru-RU" sz="2400" b="1" dirty="0" smtClean="0"/>
              <a:t>«Самореализация личности учителя и ученика в деятельности».</a:t>
            </a:r>
          </a:p>
          <a:p>
            <a:endParaRPr lang="ru-RU" sz="2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571736" y="214290"/>
            <a:ext cx="4500594" cy="1214446"/>
          </a:xfrm>
          <a:prstGeom prst="roundRect">
            <a:avLst>
              <a:gd name="adj" fmla="val 3484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3366FF"/>
                </a:solidFill>
              </a:rPr>
              <a:t>Новые подходы</a:t>
            </a:r>
            <a:endParaRPr lang="ru-RU" sz="4000" b="1" dirty="0">
              <a:solidFill>
                <a:srgbClr val="3366FF"/>
              </a:solidFill>
            </a:endParaRPr>
          </a:p>
        </p:txBody>
      </p:sp>
      <p:sp>
        <p:nvSpPr>
          <p:cNvPr id="29" name="Line 16"/>
          <p:cNvSpPr>
            <a:spLocks noChangeShapeType="1"/>
          </p:cNvSpPr>
          <p:nvPr/>
        </p:nvSpPr>
        <p:spPr bwMode="auto">
          <a:xfrm flipH="1" flipV="1">
            <a:off x="5643570" y="1500174"/>
            <a:ext cx="1428760" cy="1928826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43381" y="665163"/>
            <a:ext cx="9000620" cy="6192837"/>
            <a:chOff x="2072" y="5430"/>
            <a:chExt cx="7288" cy="3012"/>
          </a:xfrm>
        </p:grpSpPr>
        <p:sp>
          <p:nvSpPr>
            <p:cNvPr id="57349" name="AutoShape 5"/>
            <p:cNvSpPr>
              <a:spLocks noChangeAspect="1" noChangeArrowheads="1"/>
            </p:cNvSpPr>
            <p:nvPr/>
          </p:nvSpPr>
          <p:spPr bwMode="auto">
            <a:xfrm>
              <a:off x="2159" y="5430"/>
              <a:ext cx="7201" cy="3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350" name="Rectangle 6"/>
            <p:cNvSpPr>
              <a:spLocks noChangeArrowheads="1"/>
            </p:cNvSpPr>
            <p:nvPr/>
          </p:nvSpPr>
          <p:spPr bwMode="auto">
            <a:xfrm>
              <a:off x="2476" y="7573"/>
              <a:ext cx="1851" cy="7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2400" dirty="0" smtClean="0"/>
                <a:t>    Развитие мышления и 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способностей</a:t>
              </a:r>
              <a:r>
                <a:rPr lang="ru-RU" sz="2400" dirty="0" smtClean="0"/>
                <a:t> детей</a:t>
              </a:r>
              <a:endParaRPr lang="ru-RU" sz="2400" dirty="0"/>
            </a:p>
          </p:txBody>
        </p:sp>
        <p:sp>
          <p:nvSpPr>
            <p:cNvPr id="57353" name="Line 9"/>
            <p:cNvSpPr>
              <a:spLocks noChangeShapeType="1"/>
            </p:cNvSpPr>
            <p:nvPr/>
          </p:nvSpPr>
          <p:spPr bwMode="auto">
            <a:xfrm flipV="1">
              <a:off x="3980" y="5801"/>
              <a:ext cx="926" cy="209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57354" name="Rectangle 10"/>
            <p:cNvSpPr>
              <a:spLocks noChangeArrowheads="1"/>
            </p:cNvSpPr>
            <p:nvPr/>
          </p:nvSpPr>
          <p:spPr bwMode="auto">
            <a:xfrm>
              <a:off x="7278" y="7226"/>
              <a:ext cx="1851" cy="65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Методическая</a:t>
              </a:r>
              <a:r>
                <a:rPr lang="ru-RU" sz="2400" dirty="0" smtClean="0"/>
                <a:t>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литература</a:t>
              </a:r>
            </a:p>
            <a:p>
              <a:pPr algn="ctr"/>
              <a:r>
                <a:rPr lang="ru-RU" sz="2400" dirty="0" smtClean="0"/>
                <a:t>по предмету</a:t>
              </a:r>
              <a:endParaRPr lang="ru-RU" sz="2400" b="1" dirty="0">
                <a:latin typeface="Arial Narrow" pitchFamily="34" charset="0"/>
              </a:endParaRPr>
            </a:p>
          </p:txBody>
        </p:sp>
        <p:sp>
          <p:nvSpPr>
            <p:cNvPr id="57355" name="Rectangle 11"/>
            <p:cNvSpPr>
              <a:spLocks noChangeArrowheads="1"/>
            </p:cNvSpPr>
            <p:nvPr/>
          </p:nvSpPr>
          <p:spPr bwMode="auto">
            <a:xfrm>
              <a:off x="5253" y="7898"/>
              <a:ext cx="1967" cy="41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Опыт коллег и наставников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56" name="Rectangle 12"/>
            <p:cNvSpPr>
              <a:spLocks noChangeArrowheads="1"/>
            </p:cNvSpPr>
            <p:nvPr/>
          </p:nvSpPr>
          <p:spPr bwMode="auto">
            <a:xfrm>
              <a:off x="6873" y="6039"/>
              <a:ext cx="2429" cy="31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Самообразование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  <a:p>
              <a:endParaRPr lang="ru-RU" sz="2000" dirty="0">
                <a:latin typeface="Arial Narrow" pitchFamily="34" charset="0"/>
              </a:endParaRPr>
            </a:p>
          </p:txBody>
        </p:sp>
        <p:sp>
          <p:nvSpPr>
            <p:cNvPr id="57358" name="Line 14"/>
            <p:cNvSpPr>
              <a:spLocks noChangeShapeType="1"/>
            </p:cNvSpPr>
            <p:nvPr/>
          </p:nvSpPr>
          <p:spPr bwMode="auto">
            <a:xfrm flipV="1">
              <a:off x="3923" y="5836"/>
              <a:ext cx="1330" cy="1147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57359" name="Line 15"/>
            <p:cNvSpPr>
              <a:spLocks noChangeShapeType="1"/>
            </p:cNvSpPr>
            <p:nvPr/>
          </p:nvSpPr>
          <p:spPr bwMode="auto">
            <a:xfrm flipV="1">
              <a:off x="4154" y="5801"/>
              <a:ext cx="1388" cy="1772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57360" name="Line 16"/>
            <p:cNvSpPr>
              <a:spLocks noChangeShapeType="1"/>
            </p:cNvSpPr>
            <p:nvPr/>
          </p:nvSpPr>
          <p:spPr bwMode="auto">
            <a:xfrm flipH="1" flipV="1">
              <a:off x="6236" y="5801"/>
              <a:ext cx="1330" cy="1425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57361" name="Line 17"/>
            <p:cNvSpPr>
              <a:spLocks noChangeShapeType="1"/>
            </p:cNvSpPr>
            <p:nvPr/>
          </p:nvSpPr>
          <p:spPr bwMode="auto">
            <a:xfrm flipH="1" flipV="1">
              <a:off x="6815" y="5836"/>
              <a:ext cx="1330" cy="208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2072" y="5801"/>
              <a:ext cx="1929" cy="93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Интеграция предмета информатики и ИКТ с другими предметами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 flipV="1">
              <a:off x="5427" y="5801"/>
              <a:ext cx="294" cy="1216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2129" y="6913"/>
              <a:ext cx="2025" cy="5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Электронные </a:t>
              </a:r>
              <a:r>
                <a:rPr lang="ru-RU" sz="2400" dirty="0" err="1" smtClean="0">
                  <a:latin typeface="Arial" pitchFamily="34" charset="0"/>
                  <a:cs typeface="Arial" pitchFamily="34" charset="0"/>
                </a:rPr>
                <a:t>образователь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pPr algn="ctr"/>
              <a:r>
                <a:rPr lang="ru-RU" sz="2400" dirty="0" err="1" smtClean="0">
                  <a:latin typeface="Arial" pitchFamily="34" charset="0"/>
                  <a:cs typeface="Arial" pitchFamily="34" charset="0"/>
                </a:rPr>
                <a:t>ные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 ресурсы</a:t>
              </a:r>
            </a:p>
            <a:p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Line 15"/>
            <p:cNvSpPr>
              <a:spLocks noChangeShapeType="1"/>
            </p:cNvSpPr>
            <p:nvPr/>
          </p:nvSpPr>
          <p:spPr bwMode="auto">
            <a:xfrm flipH="1" flipV="1">
              <a:off x="6010" y="5801"/>
              <a:ext cx="400" cy="2085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57357" name="Rectangle 13"/>
            <p:cNvSpPr>
              <a:spLocks noChangeArrowheads="1"/>
            </p:cNvSpPr>
            <p:nvPr/>
          </p:nvSpPr>
          <p:spPr bwMode="auto">
            <a:xfrm>
              <a:off x="4675" y="7018"/>
              <a:ext cx="2140" cy="66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2400" dirty="0" smtClean="0">
                  <a:latin typeface="Arial" charset="0"/>
                </a:rPr>
                <a:t>Собственный педагогический и жизненный опыт</a:t>
              </a:r>
              <a:endParaRPr lang="ru-RU" sz="2400" dirty="0">
                <a:latin typeface="Arial" charset="0"/>
              </a:endParaRPr>
            </a:p>
          </p:txBody>
        </p:sp>
        <p:sp>
          <p:nvSpPr>
            <p:cNvPr id="57351" name="Rectangle 7"/>
            <p:cNvSpPr>
              <a:spLocks noChangeArrowheads="1"/>
            </p:cNvSpPr>
            <p:nvPr/>
          </p:nvSpPr>
          <p:spPr bwMode="auto">
            <a:xfrm>
              <a:off x="7150" y="6496"/>
              <a:ext cx="2036" cy="55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Нормативно-методические</a:t>
              </a:r>
              <a:r>
                <a:rPr lang="ru-RU" sz="24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документы</a:t>
              </a:r>
            </a:p>
          </p:txBody>
        </p:sp>
      </p:grp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77813"/>
            <a:ext cx="8715404" cy="630237"/>
          </a:xfrm>
        </p:spPr>
        <p:txBody>
          <a:bodyPr/>
          <a:lstStyle/>
          <a:p>
            <a:r>
              <a:rPr lang="ru-RU" sz="2400" b="1" dirty="0">
                <a:solidFill>
                  <a:srgbClr val="3366FF"/>
                </a:solidFill>
                <a:latin typeface="Arial" charset="0"/>
              </a:rPr>
              <a:t>     </a:t>
            </a:r>
            <a:r>
              <a:rPr lang="ru-RU" sz="2800" b="1" dirty="0">
                <a:solidFill>
                  <a:srgbClr val="3366FF"/>
                </a:solidFill>
                <a:latin typeface="Arial" charset="0"/>
              </a:rPr>
              <a:t>ТЕОРЕТИЧЕСКАЯ ИНТЕРПРЕТАЦИЯ ОПЫТА</a:t>
            </a:r>
            <a:r>
              <a:rPr lang="ru-RU" sz="3800" dirty="0">
                <a:solidFill>
                  <a:srgbClr val="3366FF"/>
                </a:solidFill>
              </a:rPr>
              <a:t> 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2341560" y="5429264"/>
            <a:ext cx="2087564" cy="10001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/>
              <a:t>мыслительной</a:t>
            </a:r>
          </a:p>
          <a:p>
            <a:pPr algn="ctr"/>
            <a:r>
              <a:rPr lang="ru-RU" sz="2000" b="1" dirty="0"/>
              <a:t>деятельности</a:t>
            </a:r>
            <a:r>
              <a:rPr lang="ru-RU" dirty="0"/>
              <a:t> </a:t>
            </a: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4845064" y="5500702"/>
            <a:ext cx="1727200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/>
              <a:t>интеллекта</a:t>
            </a:r>
            <a:endParaRPr lang="ru-RU" sz="2000" b="1" dirty="0"/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6786578" y="2786058"/>
            <a:ext cx="1944687" cy="792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/>
              <a:t>системности </a:t>
            </a:r>
          </a:p>
          <a:p>
            <a:pPr algn="ctr"/>
            <a:r>
              <a:rPr lang="ru-RU" sz="2000" b="1" dirty="0"/>
              <a:t>знаний</a:t>
            </a:r>
            <a:r>
              <a:rPr lang="ru-RU" dirty="0"/>
              <a:t> </a:t>
            </a: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285720" y="3143248"/>
            <a:ext cx="3429023" cy="1771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/>
              <a:t>Коммуникативному</a:t>
            </a:r>
          </a:p>
          <a:p>
            <a:pPr algn="ctr"/>
            <a:r>
              <a:rPr lang="ru-RU" sz="2000" b="1" dirty="0" smtClean="0"/>
              <a:t>и</a:t>
            </a:r>
          </a:p>
          <a:p>
            <a:pPr algn="ctr"/>
            <a:r>
              <a:rPr lang="ru-RU" sz="2000" b="1" dirty="0" smtClean="0"/>
              <a:t>социально-культурному</a:t>
            </a:r>
            <a:endParaRPr lang="ru-RU" sz="2000" b="1" dirty="0"/>
          </a:p>
          <a:p>
            <a:pPr algn="ctr"/>
            <a:r>
              <a:rPr lang="ru-RU" sz="2000" b="1" dirty="0"/>
              <a:t> развитию личности </a:t>
            </a:r>
          </a:p>
        </p:txBody>
      </p:sp>
      <p:sp>
        <p:nvSpPr>
          <p:cNvPr id="64521" name="Line 9"/>
          <p:cNvSpPr>
            <a:spLocks noChangeShapeType="1"/>
          </p:cNvSpPr>
          <p:nvPr/>
        </p:nvSpPr>
        <p:spPr bwMode="auto">
          <a:xfrm flipH="1">
            <a:off x="2071670" y="2000240"/>
            <a:ext cx="1643074" cy="1143008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64523" name="Line 11"/>
          <p:cNvSpPr>
            <a:spLocks noChangeShapeType="1"/>
          </p:cNvSpPr>
          <p:nvPr/>
        </p:nvSpPr>
        <p:spPr bwMode="auto">
          <a:xfrm>
            <a:off x="5857884" y="2071678"/>
            <a:ext cx="1143008" cy="2286016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64524" name="Line 12"/>
          <p:cNvSpPr>
            <a:spLocks noChangeShapeType="1"/>
          </p:cNvSpPr>
          <p:nvPr/>
        </p:nvSpPr>
        <p:spPr bwMode="auto">
          <a:xfrm>
            <a:off x="6215074" y="1928802"/>
            <a:ext cx="1428760" cy="857256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64525" name="Line 13"/>
          <p:cNvSpPr>
            <a:spLocks noChangeShapeType="1"/>
          </p:cNvSpPr>
          <p:nvPr/>
        </p:nvSpPr>
        <p:spPr bwMode="auto">
          <a:xfrm flipH="1">
            <a:off x="3857620" y="2000240"/>
            <a:ext cx="714380" cy="3429024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64526" name="Line 14"/>
          <p:cNvSpPr>
            <a:spLocks noChangeShapeType="1"/>
          </p:cNvSpPr>
          <p:nvPr/>
        </p:nvSpPr>
        <p:spPr bwMode="auto">
          <a:xfrm>
            <a:off x="5214942" y="2000240"/>
            <a:ext cx="71438" cy="350046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6143636" y="4286256"/>
            <a:ext cx="2304256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/>
              <a:t>познавательного</a:t>
            </a:r>
          </a:p>
          <a:p>
            <a:pPr algn="ctr"/>
            <a:r>
              <a:rPr lang="ru-RU" sz="2000" b="1" dirty="0" smtClean="0"/>
              <a:t>интереса</a:t>
            </a:r>
            <a:endParaRPr lang="ru-RU" sz="2000" b="1" dirty="0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428728" y="1071546"/>
            <a:ext cx="6643734" cy="92869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Занимательный материал и ИКТ</a:t>
            </a:r>
          </a:p>
          <a:p>
            <a:pPr algn="ctr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способствуют развитию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89274" y="116632"/>
            <a:ext cx="5214974" cy="765175"/>
          </a:xfrm>
        </p:spPr>
        <p:txBody>
          <a:bodyPr/>
          <a:lstStyle/>
          <a:p>
            <a:pPr algn="ctr"/>
            <a:r>
              <a:rPr lang="ru-RU" sz="3400" b="1" dirty="0">
                <a:solidFill>
                  <a:srgbClr val="D60093"/>
                </a:solidFill>
              </a:rPr>
              <a:t>     </a:t>
            </a:r>
            <a:r>
              <a:rPr lang="ru-RU" sz="3600" b="1" dirty="0">
                <a:solidFill>
                  <a:srgbClr val="D60093"/>
                </a:solidFill>
              </a:rPr>
              <a:t>НОВИЗНА ОПЫТА</a:t>
            </a:r>
            <a:endParaRPr lang="ru-RU" dirty="0">
              <a:solidFill>
                <a:srgbClr val="D60093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02840" y="836712"/>
          <a:ext cx="8589640" cy="5521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98347" name="Picture 11" descr="16112010506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83768" y="4421241"/>
            <a:ext cx="3096344" cy="2320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37C4-F1D1-4271-AAF7-5A7B0E49EF4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32" y="-24"/>
            <a:ext cx="7143800" cy="765175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rgbClr val="FF0000"/>
                </a:solidFill>
              </a:rPr>
              <a:t>Занимательный материал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6" name="_s399364"/>
          <p:cNvSpPr>
            <a:spLocks noChangeShapeType="1"/>
          </p:cNvSpPr>
          <p:nvPr/>
        </p:nvSpPr>
        <p:spPr bwMode="auto">
          <a:xfrm flipH="1" flipV="1">
            <a:off x="5786446" y="2071677"/>
            <a:ext cx="1143008" cy="71438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_s399365"/>
          <p:cNvSpPr>
            <a:spLocks noChangeArrowheads="1"/>
          </p:cNvSpPr>
          <p:nvPr/>
        </p:nvSpPr>
        <p:spPr bwMode="auto">
          <a:xfrm>
            <a:off x="4357686" y="5143512"/>
            <a:ext cx="2285159" cy="1521526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потребность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растущего ребенка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и практика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развития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ntiqua" pitchFamily="2" charset="0"/>
              </a:rPr>
              <a:t> </a:t>
            </a:r>
          </a:p>
        </p:txBody>
      </p:sp>
      <p:sp>
        <p:nvSpPr>
          <p:cNvPr id="8" name="_s399366"/>
          <p:cNvSpPr>
            <a:spLocks noChangeShapeType="1"/>
          </p:cNvSpPr>
          <p:nvPr/>
        </p:nvSpPr>
        <p:spPr bwMode="auto">
          <a:xfrm flipH="1">
            <a:off x="3087950" y="7521298"/>
            <a:ext cx="673095" cy="620711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_s399367"/>
          <p:cNvSpPr>
            <a:spLocks noChangeArrowheads="1"/>
          </p:cNvSpPr>
          <p:nvPr/>
        </p:nvSpPr>
        <p:spPr bwMode="auto">
          <a:xfrm>
            <a:off x="6643702" y="4572008"/>
            <a:ext cx="2285159" cy="1521526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выход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оциальный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опыт </a:t>
            </a:r>
          </a:p>
        </p:txBody>
      </p:sp>
      <p:sp>
        <p:nvSpPr>
          <p:cNvPr id="10" name="_s399368"/>
          <p:cNvSpPr>
            <a:spLocks noChangeShapeType="1"/>
          </p:cNvSpPr>
          <p:nvPr/>
        </p:nvSpPr>
        <p:spPr bwMode="auto">
          <a:xfrm>
            <a:off x="5100505" y="7521298"/>
            <a:ext cx="676461" cy="61847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_s399369"/>
          <p:cNvSpPr>
            <a:spLocks noChangeArrowheads="1"/>
          </p:cNvSpPr>
          <p:nvPr/>
        </p:nvSpPr>
        <p:spPr bwMode="auto">
          <a:xfrm>
            <a:off x="6572264" y="2571744"/>
            <a:ext cx="2285159" cy="1521526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свобода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самораскрытия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и саморазвития </a:t>
            </a:r>
          </a:p>
        </p:txBody>
      </p:sp>
      <p:sp>
        <p:nvSpPr>
          <p:cNvPr id="12" name="_s399370"/>
          <p:cNvSpPr>
            <a:spLocks noChangeShapeType="1"/>
          </p:cNvSpPr>
          <p:nvPr/>
        </p:nvSpPr>
        <p:spPr bwMode="auto">
          <a:xfrm flipH="1" flipV="1">
            <a:off x="5429256" y="2500306"/>
            <a:ext cx="1643074" cy="2214578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_s399371"/>
          <p:cNvSpPr>
            <a:spLocks noChangeArrowheads="1"/>
          </p:cNvSpPr>
          <p:nvPr/>
        </p:nvSpPr>
        <p:spPr bwMode="auto">
          <a:xfrm>
            <a:off x="6643702" y="785794"/>
            <a:ext cx="2285159" cy="1521526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вовлечение детей</a:t>
            </a:r>
          </a:p>
          <a:p>
            <a:pPr lvl="0"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</a:rPr>
              <a:t>деятельность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tiqua" pitchFamily="2" charset="0"/>
            </a:endParaRPr>
          </a:p>
        </p:txBody>
      </p:sp>
      <p:sp>
        <p:nvSpPr>
          <p:cNvPr id="14" name="_s399372"/>
          <p:cNvSpPr>
            <a:spLocks noChangeShapeType="1"/>
          </p:cNvSpPr>
          <p:nvPr/>
        </p:nvSpPr>
        <p:spPr bwMode="auto">
          <a:xfrm flipH="1">
            <a:off x="5857884" y="1597331"/>
            <a:ext cx="785818" cy="45719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_s399373"/>
          <p:cNvSpPr>
            <a:spLocks noChangeArrowheads="1"/>
          </p:cNvSpPr>
          <p:nvPr/>
        </p:nvSpPr>
        <p:spPr bwMode="auto">
          <a:xfrm>
            <a:off x="323528" y="2852936"/>
            <a:ext cx="2428892" cy="2454249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занятие</a:t>
            </a:r>
          </a:p>
          <a:p>
            <a:pPr lvl="0"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 развлечение</a:t>
            </a:r>
          </a:p>
          <a:p>
            <a:pPr lvl="0"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забава</a:t>
            </a:r>
          </a:p>
          <a:p>
            <a:pPr lvl="0"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потеха,</a:t>
            </a:r>
          </a:p>
          <a:p>
            <a:pPr lvl="0"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соревнование,</a:t>
            </a:r>
          </a:p>
          <a:p>
            <a:pPr lvl="0"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упражнение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20" name="Волна 19"/>
          <p:cNvSpPr/>
          <p:nvPr/>
        </p:nvSpPr>
        <p:spPr>
          <a:xfrm>
            <a:off x="214282" y="928670"/>
            <a:ext cx="5643602" cy="1643074"/>
          </a:xfrm>
          <a:prstGeom prst="wave">
            <a:avLst>
              <a:gd name="adj1" fmla="val 7516"/>
              <a:gd name="adj2" fmla="val 205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32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0" algn="ctr"/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редство расширения кругозора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етей </a:t>
            </a:r>
          </a:p>
          <a:p>
            <a:pPr algn="ctr"/>
            <a:endParaRPr lang="ru-RU" sz="3200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rot="10800000" flipV="1">
            <a:off x="4357688" y="642919"/>
            <a:ext cx="1571637" cy="5000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_s399365"/>
          <p:cNvSpPr>
            <a:spLocks noChangeArrowheads="1"/>
          </p:cNvSpPr>
          <p:nvPr/>
        </p:nvSpPr>
        <p:spPr bwMode="auto">
          <a:xfrm>
            <a:off x="1928794" y="5143512"/>
            <a:ext cx="2285159" cy="1521526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эмоциональная</a:t>
            </a:r>
          </a:p>
          <a:p>
            <a:pPr lvl="0"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разгрузка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ntiqua" pitchFamily="2" charset="0"/>
            </a:endParaRPr>
          </a:p>
        </p:txBody>
      </p:sp>
      <p:sp>
        <p:nvSpPr>
          <p:cNvPr id="34" name="_s399370"/>
          <p:cNvSpPr>
            <a:spLocks noChangeShapeType="1"/>
          </p:cNvSpPr>
          <p:nvPr/>
        </p:nvSpPr>
        <p:spPr bwMode="auto">
          <a:xfrm flipH="1" flipV="1">
            <a:off x="4286248" y="2571744"/>
            <a:ext cx="1143008" cy="2571768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" name="_s399370"/>
          <p:cNvSpPr>
            <a:spLocks noChangeShapeType="1"/>
          </p:cNvSpPr>
          <p:nvPr/>
        </p:nvSpPr>
        <p:spPr bwMode="auto">
          <a:xfrm flipV="1">
            <a:off x="3143240" y="2500306"/>
            <a:ext cx="357190" cy="2643206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937C4-F1D1-4271-AAF7-5A7B0E49EF4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588224" y="4669666"/>
            <a:ext cx="2428891" cy="2071702"/>
          </a:xfrm>
          <a:prstGeom prst="smileyFace">
            <a:avLst>
              <a:gd name="adj" fmla="val 4653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dirty="0"/>
          </a:p>
          <a:p>
            <a:pPr algn="ctr"/>
            <a:r>
              <a:rPr lang="ru-RU" sz="2400" b="1" dirty="0" smtClean="0">
                <a:latin typeface="Arial" charset="0"/>
              </a:rPr>
              <a:t>Задачи-шутки</a:t>
            </a:r>
            <a:endParaRPr lang="ru-RU" sz="2400" dirty="0"/>
          </a:p>
        </p:txBody>
      </p:sp>
      <p:sp>
        <p:nvSpPr>
          <p:cNvPr id="99333" name="AutoShape 5"/>
          <p:cNvSpPr>
            <a:spLocks noChangeArrowheads="1"/>
          </p:cNvSpPr>
          <p:nvPr/>
        </p:nvSpPr>
        <p:spPr bwMode="auto">
          <a:xfrm>
            <a:off x="2339752" y="1412776"/>
            <a:ext cx="5786478" cy="3806833"/>
          </a:xfrm>
          <a:prstGeom prst="sun">
            <a:avLst>
              <a:gd name="adj" fmla="val 21221"/>
            </a:avLst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800" b="1" dirty="0" smtClean="0">
                <a:latin typeface="Arial" charset="0"/>
              </a:rPr>
              <a:t>Занимательные</a:t>
            </a:r>
          </a:p>
          <a:p>
            <a:pPr algn="ctr"/>
            <a:r>
              <a:rPr lang="ru-RU" sz="2800" b="1" dirty="0" smtClean="0">
                <a:latin typeface="Arial" charset="0"/>
              </a:rPr>
              <a:t>задачи</a:t>
            </a:r>
            <a:endParaRPr lang="ru-RU" sz="2800" b="1" dirty="0">
              <a:latin typeface="Arial" charset="0"/>
            </a:endParaRPr>
          </a:p>
        </p:txBody>
      </p:sp>
      <p:sp>
        <p:nvSpPr>
          <p:cNvPr id="12" name="Облако 11">
            <a:hlinkClick r:id="rId3" action="ppaction://hlinksldjump"/>
          </p:cNvPr>
          <p:cNvSpPr/>
          <p:nvPr/>
        </p:nvSpPr>
        <p:spPr>
          <a:xfrm>
            <a:off x="5178274" y="201180"/>
            <a:ext cx="3786214" cy="1571636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charset="0"/>
              </a:rPr>
              <a:t>Логические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charset="0"/>
              </a:rPr>
              <a:t>мини-задачи </a:t>
            </a:r>
          </a:p>
          <a:p>
            <a:pPr algn="ctr"/>
            <a:endParaRPr lang="ru-RU" dirty="0"/>
          </a:p>
        </p:txBody>
      </p:sp>
      <p:sp>
        <p:nvSpPr>
          <p:cNvPr id="14" name="Двойная волна 13"/>
          <p:cNvSpPr/>
          <p:nvPr/>
        </p:nvSpPr>
        <p:spPr>
          <a:xfrm>
            <a:off x="513144" y="5311468"/>
            <a:ext cx="5715040" cy="1285884"/>
          </a:xfrm>
          <a:prstGeom prst="doubleWave">
            <a:avLst>
              <a:gd name="adj1" fmla="val 7312"/>
              <a:gd name="adj2" fmla="val 0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Arial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charset="0"/>
              </a:rPr>
              <a:t>Задачи с завуалированными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вопросами</a:t>
            </a:r>
            <a:endParaRPr lang="ru-RU" sz="2400" b="1" dirty="0" smtClean="0">
              <a:solidFill>
                <a:schemeClr val="tx1"/>
              </a:solidFill>
              <a:latin typeface="Arial" charset="0"/>
            </a:endParaRP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Равнобедренный треугольник 7">
            <a:hlinkClick r:id="rId4" action="ppaction://hlinksldjump"/>
          </p:cNvPr>
          <p:cNvSpPr/>
          <p:nvPr/>
        </p:nvSpPr>
        <p:spPr>
          <a:xfrm>
            <a:off x="1716760" y="285728"/>
            <a:ext cx="3143272" cy="1428760"/>
          </a:xfrm>
          <a:prstGeom prst="triangle">
            <a:avLst>
              <a:gd name="adj" fmla="val 1797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charset="0"/>
              </a:rPr>
              <a:t>Задачи-рисунки</a:t>
            </a: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Табличка 8"/>
          <p:cNvSpPr/>
          <p:nvPr/>
        </p:nvSpPr>
        <p:spPr>
          <a:xfrm>
            <a:off x="107504" y="2437418"/>
            <a:ext cx="2160240" cy="2071702"/>
          </a:xfrm>
          <a:prstGeom prst="plaque">
            <a:avLst>
              <a:gd name="adj" fmla="val 9798"/>
            </a:avLst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charset="0"/>
              </a:rPr>
              <a:t>Задачи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charset="0"/>
              </a:rPr>
              <a:t>с неполным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charset="0"/>
              </a:rPr>
              <a:t>условием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C359-E806-44F1-AB30-8606BAE6BC0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animBg="1"/>
      <p:bldP spid="99333" grpId="0" animBg="1"/>
      <p:bldP spid="12" grpId="0" animBg="1"/>
      <p:bldP spid="14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Презентация учебного курса ОПП">
  <a:themeElements>
    <a:clrScheme name="Учебный семинар — презентация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Учебный семинар — презентация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ый семинар — презентация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ый семинар — презентация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ый семинар — презентация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 ОПП</Template>
  <TotalTime>1372</TotalTime>
  <Words>510</Words>
  <Application>Microsoft Office PowerPoint</Application>
  <PresentationFormat>Экран (4:3)</PresentationFormat>
  <Paragraphs>212</Paragraphs>
  <Slides>21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Презентация учебного курса ОПП</vt:lpstr>
      <vt:lpstr>Слайд 1</vt:lpstr>
      <vt:lpstr>Тема опыта:</vt:lpstr>
      <vt:lpstr>Слайд 3</vt:lpstr>
      <vt:lpstr>На формирование опыта повлияло</vt:lpstr>
      <vt:lpstr>Слайд 5</vt:lpstr>
      <vt:lpstr>     ТЕОРЕТИЧЕСКАЯ ИНТЕРПРЕТАЦИЯ ОПЫТА </vt:lpstr>
      <vt:lpstr>     НОВИЗНА ОПЫТА</vt:lpstr>
      <vt:lpstr>Занимательный материал</vt:lpstr>
      <vt:lpstr>Слайд 9</vt:lpstr>
      <vt:lpstr>              </vt:lpstr>
      <vt:lpstr>Метод проектов</vt:lpstr>
      <vt:lpstr>Слайд 12</vt:lpstr>
      <vt:lpstr>Проекты-презентации учеников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Manager/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XTreme</dc:creator>
  <cp:keywords/>
  <dc:description/>
  <cp:lastModifiedBy>2</cp:lastModifiedBy>
  <cp:revision>203</cp:revision>
  <dcterms:created xsi:type="dcterms:W3CDTF">2011-01-25T11:14:56Z</dcterms:created>
  <dcterms:modified xsi:type="dcterms:W3CDTF">2013-11-19T20:49:19Z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TC062561681049</vt:lpwstr>
  </property>
</Properties>
</file>