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5" r:id="rId3"/>
    <p:sldId id="266" r:id="rId4"/>
    <p:sldId id="260" r:id="rId5"/>
    <p:sldId id="259" r:id="rId6"/>
    <p:sldId id="258" r:id="rId7"/>
    <p:sldId id="261" r:id="rId8"/>
    <p:sldId id="257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37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A6D22-E6B6-4D55-A613-FA3B7B33D79C}" type="datetimeFigureOut">
              <a:rPr lang="ru-RU" smtClean="0"/>
              <a:pPr/>
              <a:t>16.02.2024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EEA87-B8FE-43D2-9AD4-84F458CB85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A6D22-E6B6-4D55-A613-FA3B7B33D79C}" type="datetimeFigureOut">
              <a:rPr lang="ru-RU" smtClean="0"/>
              <a:pPr/>
              <a:t>16.02.2024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EEA87-B8FE-43D2-9AD4-84F458CB85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A6D22-E6B6-4D55-A613-FA3B7B33D79C}" type="datetimeFigureOut">
              <a:rPr lang="ru-RU" smtClean="0"/>
              <a:pPr/>
              <a:t>16.02.2024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EEA87-B8FE-43D2-9AD4-84F458CB85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A6D22-E6B6-4D55-A613-FA3B7B33D79C}" type="datetimeFigureOut">
              <a:rPr lang="ru-RU" smtClean="0"/>
              <a:pPr/>
              <a:t>16.02.2024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EEA87-B8FE-43D2-9AD4-84F458CB85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A6D22-E6B6-4D55-A613-FA3B7B33D79C}" type="datetimeFigureOut">
              <a:rPr lang="ru-RU" smtClean="0"/>
              <a:pPr/>
              <a:t>16.02.2024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EEA87-B8FE-43D2-9AD4-84F458CB85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A6D22-E6B6-4D55-A613-FA3B7B33D79C}" type="datetimeFigureOut">
              <a:rPr lang="ru-RU" smtClean="0"/>
              <a:pPr/>
              <a:t>16.02.2024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EEA87-B8FE-43D2-9AD4-84F458CB85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A6D22-E6B6-4D55-A613-FA3B7B33D79C}" type="datetimeFigureOut">
              <a:rPr lang="ru-RU" smtClean="0"/>
              <a:pPr/>
              <a:t>16.02.2024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EEA87-B8FE-43D2-9AD4-84F458CB85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A6D22-E6B6-4D55-A613-FA3B7B33D79C}" type="datetimeFigureOut">
              <a:rPr lang="ru-RU" smtClean="0"/>
              <a:pPr/>
              <a:t>16.02.2024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08EEA87-B8FE-43D2-9AD4-84F458CB85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A6D22-E6B6-4D55-A613-FA3B7B33D79C}" type="datetimeFigureOut">
              <a:rPr lang="ru-RU" smtClean="0"/>
              <a:pPr/>
              <a:t>16.02.2024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EEA87-B8FE-43D2-9AD4-84F458CB85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A6D22-E6B6-4D55-A613-FA3B7B33D79C}" type="datetimeFigureOut">
              <a:rPr lang="ru-RU" smtClean="0"/>
              <a:pPr/>
              <a:t>16.02.2024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A08EEA87-B8FE-43D2-9AD4-84F458CB85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D87A6D22-E6B6-4D55-A613-FA3B7B33D79C}" type="datetimeFigureOut">
              <a:rPr lang="ru-RU" smtClean="0"/>
              <a:pPr/>
              <a:t>16.02.2024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EEA87-B8FE-43D2-9AD4-84F458CB85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87A6D22-E6B6-4D55-A613-FA3B7B33D79C}" type="datetimeFigureOut">
              <a:rPr lang="ru-RU" smtClean="0"/>
              <a:pPr/>
              <a:t>16.02.2024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08EEA87-B8FE-43D2-9AD4-84F458CB85E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500174"/>
            <a:ext cx="7772400" cy="2857520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Экологическая акция совместно с родителями «съедобная  птичья столовая»</a:t>
            </a:r>
            <a:endParaRPr lang="ru-RU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115328" cy="628654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 акции: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Расширение знаний о жизни птиц, привлечение внимания детей и их родителей к проблеме подкормки птиц, формирование доброжелательного отношения к птицам родного края, заботе и охране.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 акции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Воспитывать заботливое отношение к птицам, желание помогать им в трудных зимних условиях. Рассмотреть роль человека в помощи птицам в зимнее время. Сделать и развесить кормушки для птиц. Научить детей правильно подкармливать птиц.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Что мы ждем от этой акции: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Желание родителей и детей помочь зимующим птицам. Наша работа будет служить примером для подражания. Ну, конечно, главное ожидание – это чтобы наши пернатые друзья посетили нашу столовую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7901014" cy="5697559"/>
          </a:xfrm>
        </p:spPr>
        <p:txBody>
          <a:bodyPr>
            <a:normAutofit fontScale="92500" lnSpcReduction="10000"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Акция проходила 15 декабря 2023г.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Акцию проводила Садовникова Надежда Андреевна – воспитатель подготовительной группы «Ягодка».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акции приняло участия 10 родителей со вместо с детьми.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Изготовленные съедобные кормушки были повешены детьми на участке.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Были загаданы загадки о зимующих птицах.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Рассказаны правела поведения кормления и поведения.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Родители и дети остались довольны.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al\Desktop\IMG_20231110_171313_43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332656"/>
            <a:ext cx="3657600" cy="2743200"/>
          </a:xfrm>
          <a:prstGeom prst="rect">
            <a:avLst/>
          </a:prstGeom>
          <a:noFill/>
        </p:spPr>
      </p:pic>
      <p:pic>
        <p:nvPicPr>
          <p:cNvPr id="1027" name="Picture 3" descr="C:\Users\pal\Desktop\IMG_20231110_165747_11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8064" y="260648"/>
            <a:ext cx="3700510" cy="3271864"/>
          </a:xfrm>
          <a:prstGeom prst="rect">
            <a:avLst/>
          </a:prstGeom>
          <a:noFill/>
        </p:spPr>
      </p:pic>
      <p:pic>
        <p:nvPicPr>
          <p:cNvPr id="4" name="Picture 2" descr="C:\Users\pal\Desktop\IMG_20231110_172542_48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1560" y="3501008"/>
            <a:ext cx="3657600" cy="2743200"/>
          </a:xfrm>
          <a:prstGeom prst="rect">
            <a:avLst/>
          </a:prstGeom>
          <a:noFill/>
        </p:spPr>
      </p:pic>
      <p:pic>
        <p:nvPicPr>
          <p:cNvPr id="5" name="Picture 3" descr="C:\Users\pal\Desktop\IMG_20231110_171535_38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04048" y="3789040"/>
            <a:ext cx="3657600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pal\Desktop\IMG_20231110_171309_88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91680" y="1196752"/>
            <a:ext cx="6048672" cy="4536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pal\Desktop\IMG_20231110_171547_26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504" y="188640"/>
            <a:ext cx="3657600" cy="2743200"/>
          </a:xfrm>
          <a:prstGeom prst="rect">
            <a:avLst/>
          </a:prstGeom>
          <a:noFill/>
        </p:spPr>
      </p:pic>
      <p:pic>
        <p:nvPicPr>
          <p:cNvPr id="4099" name="Picture 3" descr="C:\Users\pal\Desktop\IMG_20231110_172053_30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32040" y="332656"/>
            <a:ext cx="3657600" cy="2743200"/>
          </a:xfrm>
          <a:prstGeom prst="rect">
            <a:avLst/>
          </a:prstGeom>
          <a:noFill/>
        </p:spPr>
      </p:pic>
      <p:pic>
        <p:nvPicPr>
          <p:cNvPr id="4" name="Picture 2" descr="C:\Users\pal\Desktop\IMG_20231110_171542_09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3528" y="3429000"/>
            <a:ext cx="3657600" cy="2743200"/>
          </a:xfrm>
          <a:prstGeom prst="rect">
            <a:avLst/>
          </a:prstGeom>
          <a:noFill/>
        </p:spPr>
      </p:pic>
      <p:pic>
        <p:nvPicPr>
          <p:cNvPr id="5" name="Picture 3" descr="C:\Users\pal\Desktop\IMG_20231110_171554_14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60032" y="3573016"/>
            <a:ext cx="3657600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pal\Desktop\IMG_20231110_172843_44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88640"/>
            <a:ext cx="3657600" cy="2743200"/>
          </a:xfrm>
          <a:prstGeom prst="rect">
            <a:avLst/>
          </a:prstGeom>
          <a:noFill/>
        </p:spPr>
      </p:pic>
      <p:pic>
        <p:nvPicPr>
          <p:cNvPr id="6147" name="Picture 3" descr="C:\Users\pal\Desktop\IMG_20231110_171325_45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76056" y="260648"/>
            <a:ext cx="3657600" cy="2743200"/>
          </a:xfrm>
          <a:prstGeom prst="rect">
            <a:avLst/>
          </a:prstGeom>
          <a:noFill/>
        </p:spPr>
      </p:pic>
      <p:pic>
        <p:nvPicPr>
          <p:cNvPr id="4" name="Picture 2" descr="C:\Users\pal\Desktop\IMG_20231110_173121_21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1520" y="3068960"/>
            <a:ext cx="2675262" cy="3567016"/>
          </a:xfrm>
          <a:prstGeom prst="rect">
            <a:avLst/>
          </a:prstGeom>
          <a:noFill/>
        </p:spPr>
      </p:pic>
      <p:pic>
        <p:nvPicPr>
          <p:cNvPr id="5" name="Picture 3" descr="C:\Users\pal\Desktop\IMG_20231110_172140_30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76056" y="3212976"/>
            <a:ext cx="2592288" cy="3456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дежда\Desktop\Новая папка (2)\20190218_17261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285728"/>
            <a:ext cx="4200526" cy="3643338"/>
          </a:xfrm>
          <a:prstGeom prst="rect">
            <a:avLst/>
          </a:prstGeom>
          <a:noFill/>
        </p:spPr>
      </p:pic>
      <p:pic>
        <p:nvPicPr>
          <p:cNvPr id="1027" name="Picture 3" descr="C:\Users\Надежда\Desktop\Новая папка (2)\20190218_17262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 bwMode="auto">
          <a:xfrm>
            <a:off x="4714876" y="2857496"/>
            <a:ext cx="4157666" cy="37719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043608" y="116632"/>
            <a:ext cx="6480048" cy="699864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Результат </a:t>
            </a:r>
            <a:endParaRPr lang="ru-RU" sz="60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pal\Desktop\IMG_20231113_113516_285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981075"/>
            <a:ext cx="2646363" cy="3527425"/>
          </a:xfrm>
          <a:prstGeom prst="rect">
            <a:avLst/>
          </a:prstGeom>
          <a:noFill/>
        </p:spPr>
      </p:pic>
      <p:pic>
        <p:nvPicPr>
          <p:cNvPr id="8195" name="Picture 3" descr="C:\Users\pal\Desktop\IMG_20231113_114100_245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605588" y="836613"/>
            <a:ext cx="2538412" cy="3384550"/>
          </a:xfrm>
          <a:prstGeom prst="rect">
            <a:avLst/>
          </a:prstGeom>
          <a:noFill/>
        </p:spPr>
      </p:pic>
      <p:pic>
        <p:nvPicPr>
          <p:cNvPr id="4" name="Picture 4" descr="C:\Users\pal\Desktop\IMG_20231110_175954_36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6200000">
            <a:off x="3221100" y="2403636"/>
            <a:ext cx="2695800" cy="3594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140</TotalTime>
  <Words>180</Words>
  <Application>Microsoft Office PowerPoint</Application>
  <PresentationFormat>Экран (4:3)</PresentationFormat>
  <Paragraphs>12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Техническая</vt:lpstr>
      <vt:lpstr>Экологическая акция совместно с родителями «съедобная  птичья столовая»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Экологическая акция «Открытие птичьей столовой»</dc:title>
  <dc:creator>Надежда</dc:creator>
  <cp:lastModifiedBy>pal</cp:lastModifiedBy>
  <cp:revision>18</cp:revision>
  <dcterms:created xsi:type="dcterms:W3CDTF">2019-02-18T15:36:01Z</dcterms:created>
  <dcterms:modified xsi:type="dcterms:W3CDTF">2024-02-16T14:20:01Z</dcterms:modified>
</cp:coreProperties>
</file>