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handoutMasterIdLst>
    <p:handoutMasterId r:id="rId11"/>
  </p:handoutMasterIdLst>
  <p:sldIdLst>
    <p:sldId id="271" r:id="rId2"/>
    <p:sldId id="259" r:id="rId3"/>
    <p:sldId id="264" r:id="rId4"/>
    <p:sldId id="262" r:id="rId5"/>
    <p:sldId id="269" r:id="rId6"/>
    <p:sldId id="258" r:id="rId7"/>
    <p:sldId id="270" r:id="rId8"/>
    <p:sldId id="266" r:id="rId9"/>
    <p:sldId id="272" r:id="rId10"/>
  </p:sldIdLst>
  <p:sldSz cx="12192000" cy="6858000"/>
  <p:notesSz cx="9525000" cy="6858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handoutView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924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7" d="100"/>
          <a:sy n="47" d="100"/>
        </p:scale>
        <p:origin x="1614" y="12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3"/>
          </p:nvPr>
        </p:nvSpPr>
        <p:spPr>
          <a:xfrm>
            <a:off x="5395296" y="6513910"/>
            <a:ext cx="41275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D4F5E8-DB4F-4644-818A-560CFF08E43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98500" y="629921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Схема презентации к беседе по ЗОЖ «Полезное питание»</a:t>
            </a:r>
            <a:endParaRPr lang="ru-RU" sz="24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042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CF60BC21-E415-4E84-A90D-54E261E4EB74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5DED76B0-19E2-4E3A-B674-20BFDA7CB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88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BC21-E415-4E84-A90D-54E261E4EB74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76B0-19E2-4E3A-B674-20BFDA7CB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762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BC21-E415-4E84-A90D-54E261E4EB74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76B0-19E2-4E3A-B674-20BFDA7CB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03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BC21-E415-4E84-A90D-54E261E4EB74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76B0-19E2-4E3A-B674-20BFDA7CB466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57663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BC21-E415-4E84-A90D-54E261E4EB74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76B0-19E2-4E3A-B674-20BFDA7CB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8286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BC21-E415-4E84-A90D-54E261E4EB74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76B0-19E2-4E3A-B674-20BFDA7CB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7408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BC21-E415-4E84-A90D-54E261E4EB74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76B0-19E2-4E3A-B674-20BFDA7CB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546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BC21-E415-4E84-A90D-54E261E4EB74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76B0-19E2-4E3A-B674-20BFDA7CB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3643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BC21-E415-4E84-A90D-54E261E4EB74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76B0-19E2-4E3A-B674-20BFDA7CB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080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BC21-E415-4E84-A90D-54E261E4EB74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76B0-19E2-4E3A-B674-20BFDA7CB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8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BC21-E415-4E84-A90D-54E261E4EB74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76B0-19E2-4E3A-B674-20BFDA7CB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611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BC21-E415-4E84-A90D-54E261E4EB74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76B0-19E2-4E3A-B674-20BFDA7CB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747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BC21-E415-4E84-A90D-54E261E4EB74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76B0-19E2-4E3A-B674-20BFDA7CB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795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BC21-E415-4E84-A90D-54E261E4EB74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76B0-19E2-4E3A-B674-20BFDA7CB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162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BC21-E415-4E84-A90D-54E261E4EB74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76B0-19E2-4E3A-B674-20BFDA7CB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261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BC21-E415-4E84-A90D-54E261E4EB74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76B0-19E2-4E3A-B674-20BFDA7CB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571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BC21-E415-4E84-A90D-54E261E4EB74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76B0-19E2-4E3A-B674-20BFDA7CB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985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0BC21-E415-4E84-A90D-54E261E4EB74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D76B0-19E2-4E3A-B674-20BFDA7CB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0380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52" r:id="rId15"/>
    <p:sldLayoutId id="2147483753" r:id="rId16"/>
    <p:sldLayoutId id="2147483754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2940" y="365761"/>
            <a:ext cx="10584180" cy="1805940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Правильное питание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" y="2171700"/>
            <a:ext cx="11590020" cy="4411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8735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cYeBuaYUMg-600x57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1710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9052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 (1)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9828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6011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59-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646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2o8HanNAUc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8225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4009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0280" y="1737360"/>
            <a:ext cx="7612380" cy="3086100"/>
          </a:xfrm>
        </p:spPr>
        <p:txBody>
          <a:bodyPr>
            <a:normAutofit/>
          </a:bodyPr>
          <a:lstStyle/>
          <a:p>
            <a:r>
              <a:rPr lang="ru-RU" sz="88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3670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48</TotalTime>
  <Words>6</Words>
  <Application>Microsoft Office PowerPoint</Application>
  <PresentationFormat>Широкоэкранный</PresentationFormat>
  <Paragraphs>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Trebuchet MS</vt:lpstr>
      <vt:lpstr>Tw Cen MT</vt:lpstr>
      <vt:lpstr>Контур</vt:lpstr>
      <vt:lpstr>Правильное питание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Правильное питание</dc:title>
  <dc:creator>Ирина</dc:creator>
  <cp:lastModifiedBy>Ирина</cp:lastModifiedBy>
  <cp:revision>2</cp:revision>
  <cp:lastPrinted>2019-02-10T20:43:33Z</cp:lastPrinted>
  <dcterms:created xsi:type="dcterms:W3CDTF">2019-01-30T16:10:05Z</dcterms:created>
  <dcterms:modified xsi:type="dcterms:W3CDTF">2019-02-10T20:44:55Z</dcterms:modified>
</cp:coreProperties>
</file>