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2" r:id="rId3"/>
    <p:sldId id="261" r:id="rId4"/>
    <p:sldId id="260" r:id="rId5"/>
    <p:sldId id="259" r:id="rId6"/>
    <p:sldId id="258" r:id="rId7"/>
    <p:sldId id="263" r:id="rId8"/>
    <p:sldId id="276" r:id="rId9"/>
    <p:sldId id="275" r:id="rId10"/>
    <p:sldId id="274" r:id="rId11"/>
    <p:sldId id="273" r:id="rId12"/>
    <p:sldId id="271" r:id="rId13"/>
    <p:sldId id="270" r:id="rId14"/>
    <p:sldId id="269" r:id="rId15"/>
    <p:sldId id="268" r:id="rId16"/>
    <p:sldId id="267" r:id="rId17"/>
    <p:sldId id="266" r:id="rId18"/>
    <p:sldId id="279" r:id="rId19"/>
    <p:sldId id="278" r:id="rId20"/>
    <p:sldId id="265" r:id="rId21"/>
    <p:sldId id="264" r:id="rId22"/>
    <p:sldId id="283" r:id="rId23"/>
    <p:sldId id="282" r:id="rId24"/>
    <p:sldId id="281" r:id="rId25"/>
    <p:sldId id="277" r:id="rId26"/>
    <p:sldId id="284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33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6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16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15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51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9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8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37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7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98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7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FD78C-9EB9-48B8-A759-210A0B0DD53E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A84B1-54BF-4D76-954E-C50461B2A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8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Relationship Id="rId9" Type="http://schemas.openxmlformats.org/officeDocument/2006/relationships/image" Target="../media/image9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7" Type="http://schemas.openxmlformats.org/officeDocument/2006/relationships/image" Target="../media/image10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763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0290004">
            <a:off x="1669475" y="1168311"/>
            <a:ext cx="85482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Новогодний </a:t>
            </a:r>
          </a:p>
          <a:p>
            <a:pPr algn="ctr"/>
            <a:r>
              <a:rPr lang="ru-RU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Адвент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– календарь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группе 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«Звёздочки»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039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974909" y="24704"/>
            <a:ext cx="95294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Спортивные задания-от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спортивной                                                                                 </a:t>
            </a:r>
          </a:p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мамочки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329" y="253815"/>
            <a:ext cx="3877230" cy="29079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53" y="833241"/>
            <a:ext cx="3774141" cy="283060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8424" y="3338232"/>
            <a:ext cx="4365812" cy="327435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7281" y="3338232"/>
            <a:ext cx="4176060" cy="313204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60222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Украшали варежки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1498" y="871655"/>
            <a:ext cx="3860800" cy="28956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117" y="1585843"/>
            <a:ext cx="3064809" cy="40864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596" y="810766"/>
            <a:ext cx="3671047" cy="275328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98434" y="3316779"/>
            <a:ext cx="2702859" cy="36038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5563" y="4020136"/>
            <a:ext cx="4114800" cy="273815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167678" y="1476733"/>
            <a:ext cx="33806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Деда Мороза</a:t>
            </a:r>
            <a:endParaRPr lang="ru-RU" sz="3200" b="1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7020" y="5127488"/>
            <a:ext cx="25619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 снегурочки</a:t>
            </a:r>
            <a:endParaRPr lang="ru-RU" sz="3200" b="1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72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  <a:ln w="28575"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68068" y="129774"/>
            <a:ext cx="83157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Познакомились с зимними видами спорта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3424">
            <a:off x="7302069" y="1320335"/>
            <a:ext cx="4439929" cy="332994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4425">
            <a:off x="267686" y="1738359"/>
            <a:ext cx="3896580" cy="292243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659" y="3639669"/>
            <a:ext cx="4195481" cy="314661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169083" y="1688891"/>
            <a:ext cx="306526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Устроили</a:t>
            </a:r>
          </a:p>
          <a:p>
            <a:pPr algn="ctr"/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соревнования </a:t>
            </a:r>
          </a:p>
          <a:p>
            <a:pPr algn="ctr"/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 сбору </a:t>
            </a:r>
            <a:r>
              <a:rPr lang="ru-RU" sz="3200" b="1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пазлов</a:t>
            </a:r>
            <a:endParaRPr lang="ru-RU" sz="3200" b="1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460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Игрушка для ёлочки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221" y="878744"/>
            <a:ext cx="4168588" cy="312644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953" y="884142"/>
            <a:ext cx="4161390" cy="312104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106" y="3786756"/>
            <a:ext cx="3836894" cy="28776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246" y="3917576"/>
            <a:ext cx="3920565" cy="29404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0" name="Прямоугольник 9"/>
          <p:cNvSpPr/>
          <p:nvPr/>
        </p:nvSpPr>
        <p:spPr>
          <a:xfrm rot="1043134">
            <a:off x="4811520" y="4366044"/>
            <a:ext cx="212506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Домашнее</a:t>
            </a:r>
          </a:p>
          <a:p>
            <a:pPr algn="ctr"/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задание</a:t>
            </a:r>
            <a:endParaRPr lang="ru-RU" sz="3200" b="1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59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Украсили окно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снежинками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24" y="453735"/>
            <a:ext cx="3172148" cy="237911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198" y="3387062"/>
            <a:ext cx="3240274" cy="243020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596" y="1505613"/>
            <a:ext cx="4721012" cy="354075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3894" y="387454"/>
            <a:ext cx="3695369" cy="277152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953" y="3762936"/>
            <a:ext cx="3558840" cy="266913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6180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Рисовали ёлочку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7600" y="994731"/>
            <a:ext cx="4876800" cy="21694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1482">
            <a:off x="254787" y="655497"/>
            <a:ext cx="3576918" cy="268268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725" y="3348154"/>
            <a:ext cx="4567239" cy="342542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884" y="3390783"/>
            <a:ext cx="4510399" cy="33828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421">
            <a:off x="8534400" y="550860"/>
            <a:ext cx="3484438" cy="261332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661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64324" y="494213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Гирлянда Из снежинок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375" y="1830380"/>
            <a:ext cx="5418267" cy="40637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96" y="163966"/>
            <a:ext cx="3872946" cy="290471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613" y="3207486"/>
            <a:ext cx="4845423" cy="363406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9478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3904" y="93915"/>
            <a:ext cx="83157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Новогодняя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гирлянда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10980">
            <a:off x="113094" y="734893"/>
            <a:ext cx="3729317" cy="164686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46124">
            <a:off x="8080601" y="507928"/>
            <a:ext cx="3755330" cy="185263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847" y="1500243"/>
            <a:ext cx="4901616" cy="36762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216" y="3574742"/>
            <a:ext cx="3874807" cy="290610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95418" y="3284068"/>
            <a:ext cx="3089164" cy="353142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4246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7630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Выпуск новогодней газеты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3309">
            <a:off x="6214251" y="855859"/>
            <a:ext cx="4554071" cy="341555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97012">
            <a:off x="1286813" y="343649"/>
            <a:ext cx="3525368" cy="470049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082" y="4126381"/>
            <a:ext cx="3666564" cy="27499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848" y="4102474"/>
            <a:ext cx="3674034" cy="275552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5933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Нарядили ёлочку в группе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47" y="913647"/>
            <a:ext cx="5626849" cy="422013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0943" y="1512793"/>
            <a:ext cx="5800165" cy="435012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8724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pic>
        <p:nvPicPr>
          <p:cNvPr id="3" name="Рисунок 2" descr="8961739529_a67253fda1_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3080" y="1444483"/>
            <a:ext cx="3765226" cy="376522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 descr="893682359f6e7f692e99aed7357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39133" y="183834"/>
            <a:ext cx="3691503" cy="160759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f91e55b83e39b4be6589c623bab402d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105" y="612525"/>
            <a:ext cx="2629461" cy="379811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 descr="Holiday-Advent-Intro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3105" y="2032534"/>
            <a:ext cx="2924825" cy="292482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2537012" y="19599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Какие бывают </a:t>
            </a:r>
          </a:p>
          <a:p>
            <a:pPr algn="ctr"/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адвент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- календари?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255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Карнавальные маски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275" y="1095001"/>
            <a:ext cx="4480611" cy="336045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9090" y="810766"/>
            <a:ext cx="3881718" cy="291128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04" y="810766"/>
            <a:ext cx="3406588" cy="25549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18" y="3750050"/>
            <a:ext cx="3854824" cy="289111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5373" y="3750050"/>
            <a:ext cx="3170947" cy="297223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8038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Лепили снеговиков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6591" y="941664"/>
            <a:ext cx="5567082" cy="255494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993" y="3676614"/>
            <a:ext cx="4105835" cy="30793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3032" y="749699"/>
            <a:ext cx="3019493" cy="199720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760607" y="525758"/>
            <a:ext cx="2628554" cy="219218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3333" y="2752052"/>
            <a:ext cx="1598976" cy="29404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4786" y="3649513"/>
            <a:ext cx="2067483" cy="276025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54" y="3393724"/>
            <a:ext cx="1714160" cy="304739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9238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Рисовали на снегу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24" y="895718"/>
            <a:ext cx="3884705" cy="291352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0070" y="698495"/>
            <a:ext cx="3790086" cy="284256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5898" y="1410649"/>
            <a:ext cx="3760203" cy="282015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695" y="3944845"/>
            <a:ext cx="3908612" cy="293145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1388" y="3871719"/>
            <a:ext cx="3884207" cy="291315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6294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Рисовали подарки для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деда мороза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17" y="1035424"/>
            <a:ext cx="3836894" cy="287767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1930" y="3438151"/>
            <a:ext cx="4043082" cy="30323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426" y="1251230"/>
            <a:ext cx="3866774" cy="290008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728" y="1529201"/>
            <a:ext cx="3185731" cy="238929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814" y="3803675"/>
            <a:ext cx="3989294" cy="29919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80931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082" y="0"/>
            <a:ext cx="11528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Соревнование по раскрашиванию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новогодних картинок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919" y="1200329"/>
            <a:ext cx="3603812" cy="270285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272" y="1200329"/>
            <a:ext cx="3603810" cy="270285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64" y="3968705"/>
            <a:ext cx="3796145" cy="284710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038" y="3991322"/>
            <a:ext cx="3735835" cy="28018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85278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997614">
            <a:off x="73253" y="469214"/>
            <a:ext cx="54992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Отгадывали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новогодние загадки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490702">
            <a:off x="5808312" y="917561"/>
            <a:ext cx="5806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Танцевали под песню «кабы не было зимы»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490702">
            <a:off x="2500992" y="1897927"/>
            <a:ext cx="5806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Выучили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подвижную игру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830012">
            <a:off x="-32550" y="3224480"/>
            <a:ext cx="5806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Показали новогоднюю сказку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611496">
            <a:off x="6586110" y="3179467"/>
            <a:ext cx="58065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Выучили стихи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Для деда мороза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490702">
            <a:off x="2457208" y="4543259"/>
            <a:ext cx="58065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пошалили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174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763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4734" y="2041363"/>
            <a:ext cx="58065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36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10" y="-39757"/>
            <a:ext cx="12192000" cy="68763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02854">
            <a:off x="153288" y="392060"/>
            <a:ext cx="1513189" cy="233820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9153">
            <a:off x="10759324" y="304878"/>
            <a:ext cx="1199949" cy="21947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26878">
            <a:off x="1692470" y="288698"/>
            <a:ext cx="1412982" cy="235131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55167">
            <a:off x="3172594" y="559355"/>
            <a:ext cx="1370500" cy="293480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7830">
            <a:off x="4645537" y="267673"/>
            <a:ext cx="1228165" cy="26885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9635" y="169903"/>
            <a:ext cx="1338244" cy="226349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8243">
            <a:off x="7697717" y="231198"/>
            <a:ext cx="1283159" cy="222055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25595">
            <a:off x="6140194" y="408107"/>
            <a:ext cx="1292423" cy="233826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15030">
            <a:off x="10734611" y="2652749"/>
            <a:ext cx="1185466" cy="223587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26234">
            <a:off x="287636" y="2852340"/>
            <a:ext cx="1456645" cy="25342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3732" y="2950529"/>
            <a:ext cx="1301611" cy="22387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8575">
            <a:off x="3379650" y="3064024"/>
            <a:ext cx="1550149" cy="245048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64868">
            <a:off x="4859862" y="3354725"/>
            <a:ext cx="1356988" cy="250380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24005">
            <a:off x="6199182" y="2404424"/>
            <a:ext cx="1496490" cy="20661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9666">
            <a:off x="7967803" y="2580945"/>
            <a:ext cx="1367513" cy="214356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5298" y="2569360"/>
            <a:ext cx="1241559" cy="216673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59269">
            <a:off x="6487962" y="4496619"/>
            <a:ext cx="1336377" cy="215402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10599">
            <a:off x="8341167" y="4742375"/>
            <a:ext cx="1482450" cy="203442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-26195" y="5533582"/>
            <a:ext cx="65614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Дети вместе с родителями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оформили Новогоднюю Коробочку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 заданием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984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930" y="147440"/>
            <a:ext cx="6822140" cy="511660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 rot="19758489">
            <a:off x="-1711715" y="2403645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Вот,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 у нас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8266758">
            <a:off x="7663193" y="265967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Получилось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242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21739" y="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Ремонт «Новогодних часов»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6672">
            <a:off x="202218" y="1058737"/>
            <a:ext cx="4574416" cy="34308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2294">
            <a:off x="7224028" y="961906"/>
            <a:ext cx="4668408" cy="350130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455" y="2281382"/>
            <a:ext cx="3238873" cy="431849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6722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088" y="1037291"/>
            <a:ext cx="3499597" cy="466613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219715" y="-1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учились вырезать снежинки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239">
            <a:off x="8047534" y="901371"/>
            <a:ext cx="3390687" cy="254301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8364">
            <a:off x="437986" y="998336"/>
            <a:ext cx="3406588" cy="255494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4231">
            <a:off x="7857849" y="3753325"/>
            <a:ext cx="3770055" cy="282754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2735">
            <a:off x="282982" y="3749678"/>
            <a:ext cx="3663696" cy="274777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23148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749" y="752284"/>
            <a:ext cx="3861803" cy="289635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Делали гирлянду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640" y="3984905"/>
            <a:ext cx="3801035" cy="28507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811" y="3962586"/>
            <a:ext cx="3860552" cy="289541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835" y="350707"/>
            <a:ext cx="2895601" cy="330581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270" y="1123015"/>
            <a:ext cx="4228105" cy="317107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9614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Снежинка для украшения музыкального зала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98554">
            <a:off x="5877369" y="2243529"/>
            <a:ext cx="5844988" cy="26983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00859">
            <a:off x="223723" y="1912403"/>
            <a:ext cx="5809913" cy="232902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593644" y="1332928"/>
            <a:ext cx="3696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Домашнее задание</a:t>
            </a:r>
            <a:endParaRPr lang="ru-RU" sz="3200" b="1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33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76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4233" y="102880"/>
            <a:ext cx="8315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Портрет деда мороза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8150" y="854633"/>
            <a:ext cx="4347882" cy="269837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21" y="899080"/>
            <a:ext cx="3479309" cy="260948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9576" y="755378"/>
            <a:ext cx="3494606" cy="262095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119" y="3718903"/>
            <a:ext cx="4074458" cy="305584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024" y="3671677"/>
            <a:ext cx="4137426" cy="310307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4917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143</Words>
  <Application>Microsoft Office PowerPoint</Application>
  <PresentationFormat>Широкоэкранный</PresentationFormat>
  <Paragraphs>57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26</cp:revision>
  <dcterms:created xsi:type="dcterms:W3CDTF">2022-01-25T14:41:09Z</dcterms:created>
  <dcterms:modified xsi:type="dcterms:W3CDTF">2024-02-18T12:04:28Z</dcterms:modified>
</cp:coreProperties>
</file>