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1" r:id="rId14"/>
    <p:sldId id="282" r:id="rId15"/>
    <p:sldId id="284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DA31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логознайка\логоумка\фоны для дошк. портфолио 2\fd 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3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1612" y="1340768"/>
            <a:ext cx="7209378" cy="1728192"/>
          </a:xfrm>
        </p:spPr>
        <p:txBody>
          <a:bodyPr>
            <a:normAutofit fontScale="55000" lnSpcReduction="20000"/>
          </a:bodyPr>
          <a:lstStyle/>
          <a:p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DA31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Человек</a:t>
            </a:r>
          </a:p>
          <a:p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DA31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Игра «Скажи наоборот»</a:t>
            </a:r>
            <a:endParaRPr lang="ru-RU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DA31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  <a:p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DA31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8149" y="5700883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ИСИЛЬКУЛЬ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0944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s://i.pinimg.com/originals/31/60/0c/31600c0513dc9ffa230b3f14274c3ff0.jpg"/>
          <p:cNvPicPr>
            <a:picLocks noChangeAspect="1" noChangeArrowheads="1"/>
          </p:cNvPicPr>
          <p:nvPr/>
        </p:nvPicPr>
        <p:blipFill>
          <a:blip r:embed="rId2" cstate="print"/>
          <a:srcRect l="2050" t="4348" r="51293" b="50887"/>
          <a:stretch>
            <a:fillRect/>
          </a:stretch>
        </p:blipFill>
        <p:spPr bwMode="auto">
          <a:xfrm>
            <a:off x="395536" y="908720"/>
            <a:ext cx="827713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s://i.pinimg.com/originals/31/60/0c/31600c0513dc9ffa230b3f14274c3ff0.jpg"/>
          <p:cNvPicPr>
            <a:picLocks noChangeAspect="1" noChangeArrowheads="1"/>
          </p:cNvPicPr>
          <p:nvPr/>
        </p:nvPicPr>
        <p:blipFill>
          <a:blip r:embed="rId2" cstate="print"/>
          <a:srcRect l="2050" t="47935" r="51293" b="5797"/>
          <a:stretch>
            <a:fillRect/>
          </a:stretch>
        </p:blipFill>
        <p:spPr bwMode="auto">
          <a:xfrm>
            <a:off x="467544" y="965736"/>
            <a:ext cx="8064896" cy="56564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s://i.pinimg.com/originals/31/60/0c/31600c0513dc9ffa230b3f14274c3ff0.jpg"/>
          <p:cNvPicPr>
            <a:picLocks noChangeAspect="1" noChangeArrowheads="1"/>
          </p:cNvPicPr>
          <p:nvPr/>
        </p:nvPicPr>
        <p:blipFill>
          <a:blip r:embed="rId2" cstate="print"/>
          <a:srcRect l="51206" t="4348" r="1599" b="49709"/>
          <a:stretch>
            <a:fillRect/>
          </a:stretch>
        </p:blipFill>
        <p:spPr bwMode="auto">
          <a:xfrm>
            <a:off x="467544" y="976012"/>
            <a:ext cx="8208912" cy="5651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i.pinimg.com/originals/55/85/63/558563f98ed4b5da22ec8778ae2d8d1c.jpg"/>
          <p:cNvPicPr>
            <a:picLocks noChangeAspect="1" noChangeArrowheads="1"/>
          </p:cNvPicPr>
          <p:nvPr/>
        </p:nvPicPr>
        <p:blipFill>
          <a:blip r:embed="rId2" cstate="print"/>
          <a:srcRect l="2027" t="3448" r="50823" b="50574"/>
          <a:stretch>
            <a:fillRect/>
          </a:stretch>
        </p:blipFill>
        <p:spPr bwMode="auto">
          <a:xfrm>
            <a:off x="539552" y="908720"/>
            <a:ext cx="8288121" cy="57159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i.pinimg.com/originals/55/85/63/558563f98ed4b5da22ec8778ae2d8d1c.jpg"/>
          <p:cNvPicPr>
            <a:picLocks noChangeAspect="1" noChangeArrowheads="1"/>
          </p:cNvPicPr>
          <p:nvPr/>
        </p:nvPicPr>
        <p:blipFill>
          <a:blip r:embed="rId2" cstate="print"/>
          <a:srcRect l="2027" t="48276" r="50823" b="5747"/>
          <a:stretch>
            <a:fillRect/>
          </a:stretch>
        </p:blipFill>
        <p:spPr bwMode="auto">
          <a:xfrm>
            <a:off x="539552" y="980728"/>
            <a:ext cx="8136904" cy="56116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i.pinimg.com/originals/55/85/63/558563f98ed4b5da22ec8778ae2d8d1c.jpg"/>
          <p:cNvPicPr>
            <a:picLocks noChangeAspect="1" noChangeArrowheads="1"/>
          </p:cNvPicPr>
          <p:nvPr/>
        </p:nvPicPr>
        <p:blipFill>
          <a:blip r:embed="rId2" cstate="print"/>
          <a:srcRect l="50803" t="3448" r="2047" b="50575"/>
          <a:stretch>
            <a:fillRect/>
          </a:stretch>
        </p:blipFill>
        <p:spPr bwMode="auto">
          <a:xfrm>
            <a:off x="467544" y="980728"/>
            <a:ext cx="8208912" cy="566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endParaRPr lang="ru-RU" dirty="0"/>
          </a:p>
        </p:txBody>
      </p:sp>
      <p:pic>
        <p:nvPicPr>
          <p:cNvPr id="4" name="Picture 2" descr="https://i.pinimg.com/originals/55/85/63/558563f98ed4b5da22ec8778ae2d8d1c.jpg"/>
          <p:cNvPicPr>
            <a:picLocks noChangeAspect="1" noChangeArrowheads="1"/>
          </p:cNvPicPr>
          <p:nvPr/>
        </p:nvPicPr>
        <p:blipFill>
          <a:blip r:embed="rId2" cstate="print"/>
          <a:srcRect l="50803" t="48276" r="2047" b="5747"/>
          <a:stretch>
            <a:fillRect/>
          </a:stretch>
        </p:blipFill>
        <p:spPr bwMode="auto">
          <a:xfrm>
            <a:off x="467544" y="908720"/>
            <a:ext cx="8136904" cy="56116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632848" cy="7780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Скажи наоборот.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10242" name="Picture 2" descr="https://gas-kvas.com/uploads/posts/2023-01/1674005696_gas-kvas-com-p-risunok-na-temu-antonimi-44.jpg"/>
          <p:cNvPicPr>
            <a:picLocks noChangeAspect="1" noChangeArrowheads="1"/>
          </p:cNvPicPr>
          <p:nvPr/>
        </p:nvPicPr>
        <p:blipFill>
          <a:blip r:embed="rId2" cstate="print"/>
          <a:srcRect l="51702" t="49032" r="1639" b="5501"/>
          <a:stretch>
            <a:fillRect/>
          </a:stretch>
        </p:blipFill>
        <p:spPr bwMode="auto">
          <a:xfrm>
            <a:off x="323528" y="908720"/>
            <a:ext cx="8358575" cy="5760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22797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365504" cy="79208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Скажи наоборот.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Comic Sans MS" pitchFamily="66" charset="0"/>
            </a:endParaRPr>
          </a:p>
        </p:txBody>
      </p:sp>
      <p:pic>
        <p:nvPicPr>
          <p:cNvPr id="5" name="Picture 2" descr="https://gas-kvas.com/uploads/posts/2023-01/1674005696_gas-kvas-com-p-risunok-na-temu-antonimi-44.jpg"/>
          <p:cNvPicPr>
            <a:picLocks noChangeAspect="1" noChangeArrowheads="1"/>
          </p:cNvPicPr>
          <p:nvPr/>
        </p:nvPicPr>
        <p:blipFill>
          <a:blip r:embed="rId2" cstate="print"/>
          <a:srcRect l="51702" t="6272" r="1639" b="52397"/>
          <a:stretch>
            <a:fillRect/>
          </a:stretch>
        </p:blipFill>
        <p:spPr bwMode="auto">
          <a:xfrm>
            <a:off x="179512" y="1052736"/>
            <a:ext cx="8735124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30360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7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sz="2400" b="1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5" name="Picture 2" descr="https://gas-kvas.com/uploads/posts/2023-01/1674005696_gas-kvas-com-p-risunok-na-temu-antonimi-44.jpg"/>
          <p:cNvPicPr>
            <a:picLocks noChangeAspect="1" noChangeArrowheads="1"/>
          </p:cNvPicPr>
          <p:nvPr/>
        </p:nvPicPr>
        <p:blipFill>
          <a:blip r:embed="rId2" cstate="print"/>
          <a:srcRect l="1672" t="49032" r="50546" b="5501"/>
          <a:stretch>
            <a:fillRect/>
          </a:stretch>
        </p:blipFill>
        <p:spPr bwMode="auto">
          <a:xfrm>
            <a:off x="323528" y="1052736"/>
            <a:ext cx="8352928" cy="56212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404665"/>
            <a:ext cx="64807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                                         </a:t>
            </a:r>
            <a:r>
              <a:rPr lang="ru-RU" sz="3200" b="1" dirty="0" smtClean="0">
                <a:solidFill>
                  <a:srgbClr val="00B050"/>
                </a:solidFill>
              </a:rPr>
              <a:t>Скажи наоборот.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7675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352928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endParaRPr lang="ru-RU" sz="2400" b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omic Sans MS" pitchFamily="66" charset="0"/>
            </a:endParaRPr>
          </a:p>
        </p:txBody>
      </p:sp>
      <p:pic>
        <p:nvPicPr>
          <p:cNvPr id="6" name="Picture 2" descr="https://gas-kvas.com/uploads/posts/2023-01/1674005696_gas-kvas-com-p-risunok-na-temu-antonimi-44.jpg"/>
          <p:cNvPicPr>
            <a:picLocks noChangeAspect="1" noChangeArrowheads="1"/>
          </p:cNvPicPr>
          <p:nvPr/>
        </p:nvPicPr>
        <p:blipFill>
          <a:blip r:embed="rId2" cstate="print"/>
          <a:srcRect l="1672" t="4767" r="50546" b="51550"/>
          <a:stretch>
            <a:fillRect/>
          </a:stretch>
        </p:blipFill>
        <p:spPr bwMode="auto">
          <a:xfrm>
            <a:off x="539552" y="1196752"/>
            <a:ext cx="8352928" cy="54006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27584" y="188640"/>
            <a:ext cx="6552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                                    </a:t>
            </a:r>
            <a:r>
              <a:rPr lang="ru-RU" sz="3600" b="1" dirty="0" smtClean="0">
                <a:solidFill>
                  <a:srgbClr val="00B050"/>
                </a:solidFill>
              </a:rPr>
              <a:t>Скажи наоборот.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717141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s://gas-kvas.com/uploads/posts/2023-02/1676938502_gas-kvas-com-p-risunok-na-temu-sinonimi-i-antonimi-38.jpg"/>
          <p:cNvPicPr>
            <a:picLocks noChangeAspect="1" noChangeArrowheads="1"/>
          </p:cNvPicPr>
          <p:nvPr/>
        </p:nvPicPr>
        <p:blipFill>
          <a:blip r:embed="rId2" cstate="print"/>
          <a:srcRect l="1708" t="4370" r="51326" b="50957"/>
          <a:stretch>
            <a:fillRect/>
          </a:stretch>
        </p:blipFill>
        <p:spPr bwMode="auto">
          <a:xfrm>
            <a:off x="395536" y="980728"/>
            <a:ext cx="8241996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s://gas-kvas.com/uploads/posts/2023-02/1676938502_gas-kvas-com-p-risunok-na-temu-sinonimi-i-antonimi-38.jpg"/>
          <p:cNvPicPr>
            <a:picLocks noChangeAspect="1" noChangeArrowheads="1"/>
          </p:cNvPicPr>
          <p:nvPr/>
        </p:nvPicPr>
        <p:blipFill>
          <a:blip r:embed="rId2" cstate="print"/>
          <a:srcRect l="1708" t="47835" r="51326" b="6284"/>
          <a:stretch>
            <a:fillRect/>
          </a:stretch>
        </p:blipFill>
        <p:spPr bwMode="auto">
          <a:xfrm>
            <a:off x="395536" y="836712"/>
            <a:ext cx="8352928" cy="5771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s://gas-kvas.com/uploads/posts/2023-02/1676938502_gas-kvas-com-p-risunok-na-temu-sinonimi-i-antonimi-38.jpg"/>
          <p:cNvPicPr>
            <a:picLocks noChangeAspect="1" noChangeArrowheads="1"/>
          </p:cNvPicPr>
          <p:nvPr/>
        </p:nvPicPr>
        <p:blipFill>
          <a:blip r:embed="rId2" cstate="print"/>
          <a:srcRect l="51235" t="4370" r="1799" b="49750"/>
          <a:stretch>
            <a:fillRect/>
          </a:stretch>
        </p:blipFill>
        <p:spPr bwMode="auto">
          <a:xfrm>
            <a:off x="395536" y="836712"/>
            <a:ext cx="8352928" cy="5771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Скажи наоборот.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s://gas-kvas.com/uploads/posts/2023-02/1676938502_gas-kvas-com-p-risunok-na-temu-sinonimi-i-antonimi-38.jpg"/>
          <p:cNvPicPr>
            <a:picLocks noChangeAspect="1" noChangeArrowheads="1"/>
          </p:cNvPicPr>
          <p:nvPr/>
        </p:nvPicPr>
        <p:blipFill>
          <a:blip r:embed="rId2" cstate="print"/>
          <a:srcRect l="51235" t="49043" r="1799" b="5077"/>
          <a:stretch>
            <a:fillRect/>
          </a:stretch>
        </p:blipFill>
        <p:spPr bwMode="auto">
          <a:xfrm>
            <a:off x="539552" y="979068"/>
            <a:ext cx="8280920" cy="57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31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Скажи наоборот.</vt:lpstr>
      <vt:lpstr> Скажи наоборот. </vt:lpstr>
      <vt:lpstr>Слайд 4</vt:lpstr>
      <vt:lpstr>Слайд 5</vt:lpstr>
      <vt:lpstr> Скажи наоборот. </vt:lpstr>
      <vt:lpstr> Скажи наоборот. </vt:lpstr>
      <vt:lpstr> Скажи наоборот. </vt:lpstr>
      <vt:lpstr> Скажи наоборот. </vt:lpstr>
      <vt:lpstr> Скажи наоборот. </vt:lpstr>
      <vt:lpstr> Скажи наоборот. </vt:lpstr>
      <vt:lpstr> Скажи наоборот. </vt:lpstr>
      <vt:lpstr>Скажи наоборот.</vt:lpstr>
      <vt:lpstr>Скажи наоборот.</vt:lpstr>
      <vt:lpstr>Скажи наоборот.</vt:lpstr>
      <vt:lpstr>Скажи наоборот.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1</cp:lastModifiedBy>
  <cp:revision>56</cp:revision>
  <dcterms:created xsi:type="dcterms:W3CDTF">2016-03-01T14:02:50Z</dcterms:created>
  <dcterms:modified xsi:type="dcterms:W3CDTF">2024-02-18T13:26:12Z</dcterms:modified>
</cp:coreProperties>
</file>