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288" r:id="rId5"/>
    <p:sldId id="287" r:id="rId6"/>
    <p:sldId id="289" r:id="rId7"/>
    <p:sldId id="291" r:id="rId8"/>
    <p:sldId id="290" r:id="rId9"/>
    <p:sldId id="292" r:id="rId10"/>
    <p:sldId id="294" r:id="rId11"/>
    <p:sldId id="293" r:id="rId12"/>
    <p:sldId id="296" r:id="rId13"/>
    <p:sldId id="29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DA3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логознайка\логоумка\фоны для дошк. портфолио 2\fd 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3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1612" y="1340768"/>
            <a:ext cx="7209378" cy="1728192"/>
          </a:xfrm>
        </p:spPr>
        <p:txBody>
          <a:bodyPr>
            <a:normAutofit fontScale="55000" lnSpcReduction="20000"/>
          </a:bodyPr>
          <a:lstStyle/>
          <a:p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DA31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Человек</a:t>
            </a:r>
          </a:p>
          <a:p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DA31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Игра «Скажи наоборот»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DA31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  <a:p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DA31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8149" y="5700883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ИСИЛЬКУЛЬ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0944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akademiarechi.ru/wp-content/uploads/2021/05/11-e1621419245772.png"/>
          <p:cNvPicPr>
            <a:picLocks noChangeAspect="1" noChangeArrowheads="1"/>
          </p:cNvPicPr>
          <p:nvPr/>
        </p:nvPicPr>
        <p:blipFill>
          <a:blip r:embed="rId2" cstate="print"/>
          <a:srcRect l="1779" r="51083" b="49143"/>
          <a:stretch>
            <a:fillRect/>
          </a:stretch>
        </p:blipFill>
        <p:spPr bwMode="auto">
          <a:xfrm>
            <a:off x="395536" y="764704"/>
            <a:ext cx="8352928" cy="5831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akademiarechi.ru/wp-content/uploads/2021/05/11-e1621419245772.png"/>
          <p:cNvPicPr>
            <a:picLocks noChangeAspect="1" noChangeArrowheads="1"/>
          </p:cNvPicPr>
          <p:nvPr/>
        </p:nvPicPr>
        <p:blipFill>
          <a:blip r:embed="rId2" cstate="print"/>
          <a:srcRect l="50696" r="1277" b="49143"/>
          <a:stretch>
            <a:fillRect/>
          </a:stretch>
        </p:blipFill>
        <p:spPr bwMode="auto">
          <a:xfrm>
            <a:off x="323528" y="908720"/>
            <a:ext cx="8424936" cy="5772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akademiarechi.ru/wp-content/uploads/2021/05/11-e1621419245772.png"/>
          <p:cNvPicPr>
            <a:picLocks noChangeAspect="1" noChangeArrowheads="1"/>
          </p:cNvPicPr>
          <p:nvPr/>
        </p:nvPicPr>
        <p:blipFill>
          <a:blip r:embed="rId2" cstate="print"/>
          <a:srcRect l="2668" t="49483" r="51083"/>
          <a:stretch>
            <a:fillRect/>
          </a:stretch>
        </p:blipFill>
        <p:spPr bwMode="auto">
          <a:xfrm>
            <a:off x="467544" y="908720"/>
            <a:ext cx="8208912" cy="5801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akademiarechi.ru/wp-content/uploads/2021/05/11-e1621419245772.png"/>
          <p:cNvPicPr>
            <a:picLocks noChangeAspect="1" noChangeArrowheads="1"/>
          </p:cNvPicPr>
          <p:nvPr/>
        </p:nvPicPr>
        <p:blipFill>
          <a:blip r:embed="rId2" cstate="print"/>
          <a:srcRect l="50696" t="49483" r="2166"/>
          <a:stretch>
            <a:fillRect/>
          </a:stretch>
        </p:blipFill>
        <p:spPr bwMode="auto">
          <a:xfrm>
            <a:off x="467544" y="914987"/>
            <a:ext cx="8064896" cy="5592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i.pinimg.com/originals/6c/e3/5e/6ce35e43880d6acdb2d316d54c965509.jpg"/>
          <p:cNvPicPr>
            <a:picLocks noChangeAspect="1" noChangeArrowheads="1"/>
          </p:cNvPicPr>
          <p:nvPr/>
        </p:nvPicPr>
        <p:blipFill>
          <a:blip r:embed="rId2" cstate="print"/>
          <a:srcRect l="1861" t="3947" r="51573" b="50658"/>
          <a:stretch>
            <a:fillRect/>
          </a:stretch>
        </p:blipFill>
        <p:spPr bwMode="auto">
          <a:xfrm>
            <a:off x="467544" y="865548"/>
            <a:ext cx="8208912" cy="5659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i.pinimg.com/originals/6c/e3/5e/6ce35e43880d6acdb2d316d54c965509.jpg"/>
          <p:cNvPicPr>
            <a:picLocks noChangeAspect="1" noChangeArrowheads="1"/>
          </p:cNvPicPr>
          <p:nvPr/>
        </p:nvPicPr>
        <p:blipFill>
          <a:blip r:embed="rId2" cstate="print"/>
          <a:srcRect l="1861" t="48178" r="50750" b="5263"/>
          <a:stretch>
            <a:fillRect/>
          </a:stretch>
        </p:blipFill>
        <p:spPr bwMode="auto">
          <a:xfrm>
            <a:off x="354835" y="937000"/>
            <a:ext cx="8249613" cy="5732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i.pinimg.com/originals/6c/e3/5e/6ce35e43880d6acdb2d316d54c965509.jpg"/>
          <p:cNvPicPr>
            <a:picLocks noChangeAspect="1" noChangeArrowheads="1"/>
          </p:cNvPicPr>
          <p:nvPr/>
        </p:nvPicPr>
        <p:blipFill>
          <a:blip r:embed="rId2" cstate="print"/>
          <a:srcRect l="50897" t="3947" r="1356" b="49494"/>
          <a:stretch>
            <a:fillRect/>
          </a:stretch>
        </p:blipFill>
        <p:spPr bwMode="auto">
          <a:xfrm>
            <a:off x="323528" y="787051"/>
            <a:ext cx="8424936" cy="5810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s://i.pinimg.com/originals/6c/e3/5e/6ce35e43880d6acdb2d316d54c965509.jpg"/>
          <p:cNvPicPr>
            <a:picLocks noChangeAspect="1" noChangeArrowheads="1"/>
          </p:cNvPicPr>
          <p:nvPr/>
        </p:nvPicPr>
        <p:blipFill>
          <a:blip r:embed="rId2" cstate="print"/>
          <a:srcRect l="50897" t="48178" r="1356" b="5263"/>
          <a:stretch>
            <a:fillRect/>
          </a:stretch>
        </p:blipFill>
        <p:spPr bwMode="auto">
          <a:xfrm>
            <a:off x="467544" y="1112329"/>
            <a:ext cx="7848872" cy="5413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gas-kvas.com/uploads/posts/2023-01/1674005690_gas-kvas-com-p-risunok-na-temu-antonimi-40.jpg"/>
          <p:cNvPicPr>
            <a:picLocks noChangeAspect="1" noChangeArrowheads="1"/>
          </p:cNvPicPr>
          <p:nvPr/>
        </p:nvPicPr>
        <p:blipFill>
          <a:blip r:embed="rId2" cstate="print"/>
          <a:srcRect l="2579" t="3646" r="51754" b="50233"/>
          <a:stretch>
            <a:fillRect/>
          </a:stretch>
        </p:blipFill>
        <p:spPr bwMode="auto">
          <a:xfrm>
            <a:off x="467544" y="836712"/>
            <a:ext cx="8208912" cy="58635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gas-kvas.com/uploads/posts/2023-01/1674005690_gas-kvas-com-p-risunok-na-temu-antonimi-40.jpg"/>
          <p:cNvPicPr>
            <a:picLocks noChangeAspect="1" noChangeArrowheads="1"/>
          </p:cNvPicPr>
          <p:nvPr/>
        </p:nvPicPr>
        <p:blipFill>
          <a:blip r:embed="rId2" cstate="print"/>
          <a:srcRect l="2579" t="48614" r="50938" b="4449"/>
          <a:stretch>
            <a:fillRect/>
          </a:stretch>
        </p:blipFill>
        <p:spPr bwMode="auto">
          <a:xfrm>
            <a:off x="467544" y="944079"/>
            <a:ext cx="8280920" cy="5913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gas-kvas.com/uploads/posts/2023-01/1674005690_gas-kvas-com-p-risunok-na-temu-antonimi-40.jpg"/>
          <p:cNvPicPr>
            <a:picLocks noChangeAspect="1" noChangeArrowheads="1"/>
          </p:cNvPicPr>
          <p:nvPr/>
        </p:nvPicPr>
        <p:blipFill>
          <a:blip r:embed="rId2" cstate="print"/>
          <a:srcRect l="50693" t="3646" r="2009" b="50233"/>
          <a:stretch>
            <a:fillRect/>
          </a:stretch>
        </p:blipFill>
        <p:spPr bwMode="auto">
          <a:xfrm>
            <a:off x="467544" y="908720"/>
            <a:ext cx="8280920" cy="5710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gas-kvas.com/uploads/posts/2023-01/1674005690_gas-kvas-com-p-risunok-na-temu-antonimi-40.jpg"/>
          <p:cNvPicPr>
            <a:picLocks noChangeAspect="1" noChangeArrowheads="1"/>
          </p:cNvPicPr>
          <p:nvPr/>
        </p:nvPicPr>
        <p:blipFill>
          <a:blip r:embed="rId2" cstate="print"/>
          <a:srcRect l="50693" t="48614" r="2009" b="4449"/>
          <a:stretch>
            <a:fillRect/>
          </a:stretch>
        </p:blipFill>
        <p:spPr bwMode="auto">
          <a:xfrm>
            <a:off x="539552" y="980728"/>
            <a:ext cx="8208912" cy="5761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41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Скажи наоборот.</vt:lpstr>
      <vt:lpstr>Скажи наоборот.</vt:lpstr>
      <vt:lpstr>Скажи наоборот.</vt:lpstr>
      <vt:lpstr> Скажи наоборот. </vt:lpstr>
      <vt:lpstr>Скажи наоборот.</vt:lpstr>
      <vt:lpstr>Скажи наоборот.</vt:lpstr>
      <vt:lpstr>Скажи наоборот.</vt:lpstr>
      <vt:lpstr>Скажи наоборот.</vt:lpstr>
      <vt:lpstr>Скажи наоборот.</vt:lpstr>
      <vt:lpstr>Скажи наоборот.</vt:lpstr>
      <vt:lpstr>Скажи наоборот.</vt:lpstr>
      <vt:lpstr>Скажи наоборот.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1</cp:lastModifiedBy>
  <cp:revision>56</cp:revision>
  <dcterms:created xsi:type="dcterms:W3CDTF">2016-03-01T14:02:50Z</dcterms:created>
  <dcterms:modified xsi:type="dcterms:W3CDTF">2024-02-18T13:27:18Z</dcterms:modified>
</cp:coreProperties>
</file>