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4" r:id="rId6"/>
    <p:sldId id="265" r:id="rId7"/>
    <p:sldId id="266" r:id="rId8"/>
    <p:sldId id="267" r:id="rId9"/>
    <p:sldId id="269" r:id="rId10"/>
    <p:sldId id="271" r:id="rId11"/>
    <p:sldId id="272" r:id="rId12"/>
    <p:sldId id="274" r:id="rId13"/>
    <p:sldId id="276" r:id="rId14"/>
    <p:sldId id="277" r:id="rId15"/>
    <p:sldId id="278" r:id="rId16"/>
    <p:sldId id="279" r:id="rId17"/>
  </p:sldIdLst>
  <p:sldSz cx="9144000" cy="6858000" type="screen4x3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54BE-9B26-413E-B067-C36A9E3C342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14184-820A-47CB-83B8-9B5C6AB04E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1454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133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9971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9891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408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0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7753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012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11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1301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61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532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0D2A8-8B58-4E7A-A987-BD3D3B84898E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5049F-00C6-43AE-8466-C5D7CC7C5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808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1512" y="1702459"/>
            <a:ext cx="8076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Региональный форум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"Эффективные практики взаимодействия центров «Точки роста», детских технопарков «</a:t>
            </a:r>
            <a:r>
              <a:rPr lang="ru-RU" sz="4000" b="1" dirty="0" err="1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Кванториум</a:t>
            </a:r>
            <a:r>
              <a:rPr lang="ru-RU" sz="40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»,центров «</a:t>
            </a:r>
            <a:r>
              <a:rPr lang="en-US" sz="40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IT-</a:t>
            </a:r>
            <a:r>
              <a:rPr lang="ru-RU" sz="40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куб» </a:t>
            </a:r>
            <a:endParaRPr lang="ru-RU" sz="4000" b="1" dirty="0">
              <a:solidFill>
                <a:srgbClr val="002060"/>
              </a:solidFill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0"/>
            <a:ext cx="4953000" cy="1714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47699" y="5805264"/>
            <a:ext cx="1276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ahnschrift SemiBold" panose="020B0502040204020203" pitchFamily="34" charset="0"/>
              </a:rPr>
              <a:t>2023 г.</a:t>
            </a:r>
            <a:endParaRPr lang="ru-RU" sz="2800" dirty="0"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284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83740" y="310564"/>
            <a:ext cx="444987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412207" y="506154"/>
            <a:ext cx="4421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Лаборатория «Биология»</a:t>
            </a:r>
            <a:endParaRPr lang="ru-RU" sz="2800" b="1" dirty="0">
              <a:solidFill>
                <a:srgbClr val="002060"/>
              </a:solidFill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0" y="1324147"/>
            <a:ext cx="7303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Руководитель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–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Хайганова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Мадина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Мухарбековна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903" y="190610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Лабораторная работа</a:t>
            </a:r>
          </a:p>
          <a:p>
            <a:pPr algn="ctr"/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«Измерение частоты сердечных сокращений ЧСС и артериального давления до и после физической нагрузки»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429000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-проследить за пульсом и артериальным давлением до и после физической нагрузки.</a:t>
            </a:r>
          </a:p>
          <a:p>
            <a:endParaRPr lang="ru-RU" sz="2400" dirty="0" smtClean="0">
              <a:latin typeface="Bahnschrift SemiBold" panose="020B0502040204020203" pitchFamily="34" charset="0"/>
              <a:ea typeface="Roboto Light" panose="02000000000000000000" pitchFamily="2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Оборудование: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цифровая лаборатория </a:t>
            </a:r>
            <a:r>
              <a:rPr lang="en-US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Relab</a:t>
            </a:r>
            <a:r>
              <a:rPr lang="ru-RU" sz="2400" dirty="0">
                <a:latin typeface="Bahnschrift SemiBold" panose="020B0502040204020203" pitchFamily="34" charset="0"/>
                <a:ea typeface="Roboto Light" panose="02000000000000000000" pitchFamily="2" charset="0"/>
              </a:rPr>
              <a:t>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с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мультидатчиком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</a:t>
            </a:r>
            <a:r>
              <a:rPr lang="en-US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RL Point BLE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Физиология, манжета плечевая, груша нагнетатель.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1400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4" y="764704"/>
            <a:ext cx="9017652" cy="507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241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49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359914"/>
            <a:ext cx="7992888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3960" y="401173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Федеральный проект «Успех каждого ребенка»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ЦДТ Кружок «Занимательная анатомия»</a:t>
            </a:r>
            <a:endParaRPr lang="ru-RU" sz="2800" b="1" dirty="0">
              <a:solidFill>
                <a:srgbClr val="002060"/>
              </a:solidFill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748" y="1410219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Руководитель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– педагог дополнительного образования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Ерижокова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Софья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Барасбиевна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6627" y="2238868"/>
            <a:ext cx="8712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Лабораторная работа</a:t>
            </a:r>
          </a:p>
          <a:p>
            <a:pPr algn="ctr"/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«Изучение работы сердца с помощью ЭКГ и измерения пульса»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7956" y="342900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Цель: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ознакомиться с методикой регистрации ЭКГ, оценить соответствие норме основных показателей ЭКГ обследуемого.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7" y="4883968"/>
            <a:ext cx="7681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Оборудование: 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цифровая лаборатория "Эйнштейн "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45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42"/>
          <a:stretch/>
        </p:blipFill>
        <p:spPr bwMode="auto">
          <a:xfrm>
            <a:off x="0" y="285936"/>
            <a:ext cx="9144000" cy="62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753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55" t="8366" r="199" b="6781"/>
          <a:stretch/>
        </p:blipFill>
        <p:spPr bwMode="auto">
          <a:xfrm>
            <a:off x="35736" y="1424887"/>
            <a:ext cx="9000519" cy="542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31031"/>
            <a:ext cx="8568952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Bahnschrift Light" panose="020B0502040204020203" pitchFamily="34" charset="0"/>
              </a:rPr>
              <a:t>Цифровая </a:t>
            </a:r>
            <a:r>
              <a:rPr lang="ru-RU" sz="2800" dirty="0">
                <a:latin typeface="Bahnschrift Light" panose="020B0502040204020203" pitchFamily="34" charset="0"/>
              </a:rPr>
              <a:t>лаборатория RELAB с </a:t>
            </a:r>
            <a:r>
              <a:rPr lang="ru-RU" sz="2800" dirty="0" err="1">
                <a:latin typeface="Bahnschrift Light" panose="020B0502040204020203" pitchFamily="34" charset="0"/>
              </a:rPr>
              <a:t>мультидатчиком</a:t>
            </a:r>
            <a:r>
              <a:rPr lang="ru-RU" sz="2800" dirty="0">
                <a:latin typeface="Bahnschrift Light" panose="020B0502040204020203" pitchFamily="34" charset="0"/>
              </a:rPr>
              <a:t> RL </a:t>
            </a:r>
            <a:r>
              <a:rPr lang="ru-RU" sz="2800" dirty="0" err="1">
                <a:latin typeface="Bahnschrift Light" panose="020B0502040204020203" pitchFamily="34" charset="0"/>
              </a:rPr>
              <a:t>Point</a:t>
            </a:r>
            <a:r>
              <a:rPr lang="ru-RU" sz="2800" dirty="0">
                <a:latin typeface="Bahnschrift Light" panose="020B0502040204020203" pitchFamily="34" charset="0"/>
              </a:rPr>
              <a:t> BLE Химия с датчиком </a:t>
            </a:r>
            <a:r>
              <a:rPr lang="ru-RU" sz="2800" dirty="0" err="1">
                <a:latin typeface="Bahnschrift Light" panose="020B0502040204020203" pitchFamily="34" charset="0"/>
              </a:rPr>
              <a:t>pH</a:t>
            </a:r>
            <a:r>
              <a:rPr lang="ru-RU" sz="2800" dirty="0">
                <a:latin typeface="Bahnschrift Light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96859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2851" y="544727"/>
            <a:ext cx="4534282" cy="72403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94901" y="630914"/>
            <a:ext cx="4410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Лаборатория «Химия»</a:t>
            </a:r>
            <a:endParaRPr lang="ru-RU" sz="3200" b="1" dirty="0">
              <a:solidFill>
                <a:srgbClr val="002060"/>
              </a:solidFill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6469" y="1617292"/>
            <a:ext cx="7007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Руководитель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–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Багова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Мадина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Владимировна.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0407" y="2404338"/>
            <a:ext cx="5843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Лабораторная работа </a:t>
            </a:r>
          </a:p>
          <a:p>
            <a:pPr algn="ctr"/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«Определение показателя </a:t>
            </a:r>
            <a:r>
              <a:rPr lang="en-US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pH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»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659832"/>
            <a:ext cx="8496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Цель –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определение </a:t>
            </a:r>
            <a:r>
              <a:rPr lang="en-US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pH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различных напитков. 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435023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Оборудование: 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цифровая лаборатория RELAB с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мультидатчиком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RL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Point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BLE Химия с датчиком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pH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727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617"/>
          <a:stretch/>
        </p:blipFill>
        <p:spPr bwMode="auto">
          <a:xfrm>
            <a:off x="4783573" y="37812"/>
            <a:ext cx="4000500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12" y="0"/>
            <a:ext cx="4588412" cy="68743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2044005"/>
            <a:ext cx="4572000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ahnschrift SemiBold" panose="020B0502040204020203" pitchFamily="34" charset="0"/>
              </a:rPr>
              <a:t>МКОУ </a:t>
            </a:r>
            <a:r>
              <a:rPr lang="ru-RU" sz="2800" dirty="0" smtClean="0">
                <a:latin typeface="Bahnschrift SemiBold" panose="020B0502040204020203" pitchFamily="34" charset="0"/>
              </a:rPr>
              <a:t>« СОШ </a:t>
            </a:r>
            <a:r>
              <a:rPr lang="ru-RU" sz="2800" dirty="0">
                <a:latin typeface="Bahnschrift SemiBold" panose="020B0502040204020203" pitchFamily="34" charset="0"/>
              </a:rPr>
              <a:t>№6 </a:t>
            </a:r>
            <a:endParaRPr lang="ru-RU" sz="2800" dirty="0" smtClean="0">
              <a:latin typeface="Bahnschrift SemiBold" panose="020B0502040204020203" pitchFamily="34" charset="0"/>
            </a:endParaRPr>
          </a:p>
          <a:p>
            <a:pPr algn="ctr"/>
            <a:r>
              <a:rPr lang="ru-RU" sz="2800" dirty="0" smtClean="0">
                <a:latin typeface="Bahnschrift SemiBold" panose="020B0502040204020203" pitchFamily="34" charset="0"/>
              </a:rPr>
              <a:t>им</a:t>
            </a:r>
            <a:r>
              <a:rPr lang="ru-RU" sz="2800" dirty="0">
                <a:latin typeface="Bahnschrift SemiBold" panose="020B0502040204020203" pitchFamily="34" charset="0"/>
              </a:rPr>
              <a:t>. М.Ю. Лермонтова, </a:t>
            </a:r>
            <a:endParaRPr lang="ru-RU" sz="2800" dirty="0" smtClean="0">
              <a:latin typeface="Bahnschrift SemiBold" panose="020B0502040204020203" pitchFamily="34" charset="0"/>
            </a:endParaRPr>
          </a:p>
          <a:p>
            <a:pPr algn="ctr"/>
            <a:r>
              <a:rPr lang="ru-RU" sz="2800" dirty="0" smtClean="0">
                <a:latin typeface="Bahnschrift SemiBold" panose="020B0502040204020203" pitchFamily="34" charset="0"/>
              </a:rPr>
              <a:t>г</a:t>
            </a:r>
            <a:r>
              <a:rPr lang="ru-RU" sz="2800" dirty="0">
                <a:latin typeface="Bahnschrift SemiBold" panose="020B0502040204020203" pitchFamily="34" charset="0"/>
              </a:rPr>
              <a:t>. Баксана»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005064"/>
            <a:ext cx="44236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" panose="020B0502040204020203" pitchFamily="34" charset="0"/>
              </a:rPr>
              <a:t>Директор  школы – </a:t>
            </a:r>
            <a:r>
              <a:rPr lang="ru-RU" sz="2800" dirty="0" err="1" smtClean="0">
                <a:latin typeface="Bahnschrift SemiBold" panose="020B0502040204020203" pitchFamily="34" charset="0"/>
              </a:rPr>
              <a:t>Шогенова</a:t>
            </a:r>
            <a:r>
              <a:rPr lang="ru-RU" sz="2800" dirty="0" smtClean="0">
                <a:latin typeface="Bahnschrift SemiBold" panose="020B0502040204020203" pitchFamily="34" charset="0"/>
              </a:rPr>
              <a:t> Фатима </a:t>
            </a:r>
            <a:r>
              <a:rPr lang="ru-RU" sz="2800" dirty="0" err="1" smtClean="0">
                <a:latin typeface="Bahnschrift SemiBold" panose="020B0502040204020203" pitchFamily="34" charset="0"/>
              </a:rPr>
              <a:t>Замудиновна</a:t>
            </a:r>
            <a:endParaRPr lang="ru-RU" sz="2800" dirty="0"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2758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256" y="188640"/>
            <a:ext cx="8665908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Bahnschrift SemiBold" panose="020B0502040204020203" pitchFamily="34" charset="0"/>
                <a:ea typeface="Roboto Light" panose="02000000000000000000" pitchFamily="2" charset="0"/>
              </a:rPr>
              <a:t>Ц</a:t>
            </a:r>
            <a:r>
              <a:rPr lang="ru-RU" sz="2800" b="1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ентры образования естественно-научной направленности  «Точка роста» открыты на  базе учебных  кабинетов физики , химии и биологии. </a:t>
            </a:r>
            <a:endParaRPr lang="ru-RU" sz="2800" b="1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6" y="1648661"/>
            <a:ext cx="3323862" cy="249289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919" y="4221088"/>
            <a:ext cx="3320037" cy="24900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385" y="1663794"/>
            <a:ext cx="3308684" cy="248151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558469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177"/>
          <a:stretch/>
        </p:blipFill>
        <p:spPr>
          <a:xfrm flipH="1">
            <a:off x="3608779" y="4227226"/>
            <a:ext cx="1727995" cy="180279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84616" y="538310"/>
            <a:ext cx="754005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Bahnschrift SemiBold" panose="020B0502040204020203" pitchFamily="34" charset="0"/>
              </a:rPr>
              <a:t>Вакуумные </a:t>
            </a:r>
            <a:r>
              <a:rPr lang="ru-RU" sz="3600" dirty="0" err="1" smtClean="0">
                <a:latin typeface="Bahnschrift SemiBold" panose="020B0502040204020203" pitchFamily="34" charset="0"/>
              </a:rPr>
              <a:t>захваты,подъемник</a:t>
            </a:r>
            <a:endParaRPr lang="ru-RU" sz="3600" dirty="0">
              <a:latin typeface="Bahnschrift SemiBold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963"/>
          <a:stretch/>
        </p:blipFill>
        <p:spPr>
          <a:xfrm>
            <a:off x="974362" y="4197246"/>
            <a:ext cx="2007794" cy="179267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39" y="1768839"/>
            <a:ext cx="2085534" cy="10784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590" y="1514006"/>
            <a:ext cx="2024617" cy="151846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930"/>
          <a:stretch/>
        </p:blipFill>
        <p:spPr>
          <a:xfrm>
            <a:off x="6068836" y="4340294"/>
            <a:ext cx="1890942" cy="154985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075" y="1387858"/>
            <a:ext cx="1728456" cy="177627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73907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7217" y="224850"/>
            <a:ext cx="5514208" cy="75587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926774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Лабораторная работа</a:t>
            </a:r>
          </a:p>
          <a:p>
            <a:pPr algn="ctr"/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«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Магдебургские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полушария. Абсолютное и вакуумметрическое давления».</a:t>
            </a:r>
          </a:p>
          <a:p>
            <a:endParaRPr lang="ru-RU" sz="2400" dirty="0" smtClean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3036" y="516621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Оборудование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: две полусферы, груз массой 5 кг,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мультидатчик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, цифровую лабораторию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Релаб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,  вакуумный насос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Комовского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, штатив, вентиль.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24850"/>
            <a:ext cx="5323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ahnschrift SemiBold" panose="020B0502040204020203" pitchFamily="34" charset="0"/>
              </a:rPr>
              <a:t>Лаборатория  «Физика»</a:t>
            </a:r>
            <a:endParaRPr lang="ru-RU" sz="3600" b="1" dirty="0">
              <a:solidFill>
                <a:srgbClr val="00206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120" y="1052736"/>
            <a:ext cx="8838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Руководитель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-учитель  физики 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Уначева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Анжелика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Каральбиевна</a:t>
            </a:r>
            <a:endParaRPr lang="ru-RU" sz="2400" dirty="0" smtClean="0">
              <a:latin typeface="Bahnschrift SemiBold" panose="020B0502040204020203" pitchFamily="34" charset="0"/>
              <a:ea typeface="Roboto Light" panose="02000000000000000000" pitchFamily="2" charset="0"/>
            </a:endParaRPr>
          </a:p>
          <a:p>
            <a:pPr algn="ctr"/>
            <a:r>
              <a:rPr lang="ru-RU" sz="2400" dirty="0" smtClean="0"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endParaRPr lang="ru-RU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4200" y="3189281"/>
            <a:ext cx="8622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–выяснить при каком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вакууметрическом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давлении наши полушария удержат груз массой 5 кг. </a:t>
            </a:r>
          </a:p>
          <a:p>
            <a:r>
              <a:rPr lang="ru-RU" sz="2400" b="1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Задача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-снять показания   барометрического и абсолютного давления, вычислить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вакууметрическое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давление.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425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1" y="1384145"/>
            <a:ext cx="8965837" cy="504328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84975" cy="8925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Bahnschrift SemiBold" panose="020B0502040204020203" pitchFamily="34" charset="0"/>
              </a:rPr>
              <a:t>Цель</a:t>
            </a:r>
            <a:r>
              <a:rPr lang="ru-RU" sz="2400" dirty="0">
                <a:latin typeface="Bahnschrift SemiBold" panose="020B0502040204020203" pitchFamily="34" charset="0"/>
              </a:rPr>
              <a:t> –выяснить при каком </a:t>
            </a:r>
            <a:r>
              <a:rPr lang="ru-RU" sz="2400" dirty="0" err="1">
                <a:latin typeface="Bahnschrift SemiBold" panose="020B0502040204020203" pitchFamily="34" charset="0"/>
              </a:rPr>
              <a:t>вакууметрическом</a:t>
            </a:r>
            <a:r>
              <a:rPr lang="ru-RU" sz="2400" dirty="0">
                <a:latin typeface="Bahnschrift SemiBold" panose="020B0502040204020203" pitchFamily="34" charset="0"/>
              </a:rPr>
              <a:t> давлении наши полушария удержат груз массой 5 кг</a:t>
            </a:r>
            <a:r>
              <a:rPr lang="ru-RU" sz="2800" dirty="0">
                <a:latin typeface="Bahnschrift SemiBold" panose="020B0502040204020203" pitchFamily="34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41769573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6" t="5392" r="1458"/>
          <a:stretch/>
        </p:blipFill>
        <p:spPr>
          <a:xfrm>
            <a:off x="166254" y="1988840"/>
            <a:ext cx="8922327" cy="39211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8352928" cy="10772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ahnschrift SemiBold" panose="020B0502040204020203" pitchFamily="34" charset="0"/>
              </a:rPr>
              <a:t>Записываем в таблицу барометрическое давление.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401455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9" y="41423"/>
            <a:ext cx="9131571" cy="664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07782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84976" cy="95410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Федеральный проект «Успех каждого ребенка»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ЦДТ Кружок «Астрофизика»</a:t>
            </a:r>
            <a:endParaRPr lang="ru-RU" sz="2800" b="1" dirty="0">
              <a:solidFill>
                <a:srgbClr val="002060"/>
              </a:solidFill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Р</a:t>
            </a:r>
            <a:r>
              <a:rPr lang="ru-RU" sz="2400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уководитель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кружка  ЦДТ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Закураева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Зарина </a:t>
            </a:r>
            <a:r>
              <a:rPr lang="ru-RU" sz="2400" dirty="0" err="1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Зауровна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060848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Bahnschrift SemiBold" panose="020B0502040204020203" pitchFamily="34" charset="0"/>
                <a:ea typeface="Roboto Light" panose="02000000000000000000" pitchFamily="2" charset="0"/>
              </a:rPr>
              <a:t>Теллурий</a:t>
            </a:r>
            <a:r>
              <a:rPr lang="ru-RU" sz="2400" dirty="0" smtClean="0">
                <a:latin typeface="Bahnschrift SemiBold" panose="020B0502040204020203" pitchFamily="34" charset="0"/>
                <a:ea typeface="Roboto Light" panose="02000000000000000000" pitchFamily="2" charset="0"/>
              </a:rPr>
              <a:t> -прибор для определения смены времён года.</a:t>
            </a:r>
            <a:endParaRPr lang="ru-RU" sz="2400" dirty="0">
              <a:latin typeface="Bahnschrift SemiBold" panose="020B0502040204020203" pitchFamily="34" charset="0"/>
              <a:ea typeface="Roboto Light" panose="02000000000000000000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25014"/>
            <a:ext cx="6048672" cy="39013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384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355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</cp:revision>
  <dcterms:modified xsi:type="dcterms:W3CDTF">2024-02-18T19:14:25Z</dcterms:modified>
</cp:coreProperties>
</file>