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63276508_28-mykaleidoscope-ru-p-novogodnii-fon-dlya-otkritki-krasivo-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3203"/>
            <a:ext cx="9316294" cy="69712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57148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Bookman Old Style" pitchFamily="18" charset="0"/>
              </a:rPr>
              <a:t>Новогодний мастер-класс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Bookman Old Style" pitchFamily="18" charset="0"/>
              </a:rPr>
              <a:t> «Новогодняя игрушка </a:t>
            </a:r>
            <a:r>
              <a:rPr lang="ru-RU" sz="3600" b="1" dirty="0" err="1" smtClean="0">
                <a:solidFill>
                  <a:srgbClr val="7030A0"/>
                </a:solidFill>
                <a:latin typeface="Bookman Old Style" pitchFamily="18" charset="0"/>
              </a:rPr>
              <a:t>Дракоша-Ёлка</a:t>
            </a:r>
            <a:r>
              <a:rPr lang="ru-RU" sz="3600" b="1" dirty="0" smtClean="0">
                <a:solidFill>
                  <a:srgbClr val="7030A0"/>
                </a:solidFill>
                <a:latin typeface="Bookman Old Style" pitchFamily="18" charset="0"/>
              </a:rPr>
              <a:t>»</a:t>
            </a:r>
            <a:endParaRPr lang="ru-RU" sz="36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571876"/>
            <a:ext cx="4429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Воспитатель: 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СП ДС «Серебряное копытце»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Климова Ольга Владимировна</a:t>
            </a:r>
            <a:endParaRPr lang="ru-RU" sz="2000" i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IMG_20231213_183441_599@-8858147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500306"/>
            <a:ext cx="3043973" cy="3688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84420">
            <a:off x="433813" y="991506"/>
            <a:ext cx="3925195" cy="2943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43438" y="500042"/>
            <a:ext cx="42148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</a:rPr>
              <a:t>Цель</a:t>
            </a:r>
            <a:r>
              <a:rPr lang="ru-RU" sz="2000" b="1" dirty="0" smtClean="0">
                <a:solidFill>
                  <a:srgbClr val="7030A0"/>
                </a:solidFill>
              </a:rPr>
              <a:t>:</a:t>
            </a:r>
            <a:r>
              <a:rPr lang="ru-RU" sz="2000" dirty="0" smtClean="0">
                <a:solidFill>
                  <a:srgbClr val="7030A0"/>
                </a:solidFill>
              </a:rPr>
              <a:t> познакомить детей с символом наступающего Нового 2024 </a:t>
            </a:r>
            <a:r>
              <a:rPr lang="ru-RU" sz="2000" dirty="0" err="1" smtClean="0">
                <a:solidFill>
                  <a:srgbClr val="7030A0"/>
                </a:solidFill>
              </a:rPr>
              <a:t>года-драконом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000" b="1" u="sng" dirty="0" smtClean="0">
                <a:solidFill>
                  <a:srgbClr val="7030A0"/>
                </a:solidFill>
              </a:rPr>
              <a:t>Задачи</a:t>
            </a:r>
            <a:r>
              <a:rPr lang="ru-RU" sz="2000" b="1" dirty="0" smtClean="0">
                <a:solidFill>
                  <a:srgbClr val="7030A0"/>
                </a:solidFill>
              </a:rPr>
              <a:t>:</a:t>
            </a:r>
            <a:r>
              <a:rPr lang="ru-RU" sz="2000" dirty="0" smtClean="0">
                <a:solidFill>
                  <a:srgbClr val="7030A0"/>
                </a:solidFill>
              </a:rPr>
              <a:t> -учить детей поэтапно изготовлять поделку-сувенир.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-формировать способность слушать внимательно и выполнять поделку последовательно повторяя действия за воспитателем.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-развивать творческие способности, воображение, аккуратность.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-воспитывать интерес к разным материалам.</a:t>
            </a:r>
          </a:p>
          <a:p>
            <a:r>
              <a:rPr lang="ru-RU" sz="2000" b="1" u="sng" dirty="0" smtClean="0">
                <a:solidFill>
                  <a:srgbClr val="7030A0"/>
                </a:solidFill>
              </a:rPr>
              <a:t>Используемые материалы и оборудование: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коробочный картон, нитки, зеленый картон, глазки, разноцветные помпоны, ножницы, чёрный фломастер, клей.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42910" y="285728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62365">
            <a:off x="3148751" y="3029221"/>
            <a:ext cx="3214678" cy="2411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0" y="428604"/>
            <a:ext cx="4000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этап</a:t>
            </a:r>
            <a:r>
              <a:rPr lang="ru-RU" dirty="0" smtClean="0"/>
              <a:t>. Из прямоугольной заготовки коробочного картона при помощи ножниц вырезаем равносторонний треугольник.</a:t>
            </a:r>
          </a:p>
          <a:p>
            <a:r>
              <a:rPr lang="ru-RU" dirty="0" smtClean="0"/>
              <a:t>Из зеленого картона вырезаем мордочку, лапки и чешую для дракона.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000504"/>
            <a:ext cx="3143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 этап: </a:t>
            </a:r>
            <a:r>
              <a:rPr lang="ru-RU" dirty="0" smtClean="0"/>
              <a:t>На полученный треугольник  плотно наматывать зеленые нитки, начиная работу  от широкого основания к узкому .</a:t>
            </a:r>
            <a:endParaRPr lang="ru-RU" dirty="0"/>
          </a:p>
        </p:txBody>
      </p:sp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57032">
            <a:off x="5801580" y="4150938"/>
            <a:ext cx="2928958" cy="219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0"/>
            <a:ext cx="9501222" cy="6858000"/>
          </a:xfrm>
        </p:spPr>
      </p:pic>
      <p:pic>
        <p:nvPicPr>
          <p:cNvPr id="6" name="Рисунок 5" descr="IMG_20231213_182357_163@-10157278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014150">
            <a:off x="2410314" y="3732173"/>
            <a:ext cx="3008573" cy="2383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31213_182204_285@-4571711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736952">
            <a:off x="-59534" y="778706"/>
            <a:ext cx="3303977" cy="2477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86116" y="500042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3 Этап. </a:t>
            </a:r>
            <a:r>
              <a:rPr lang="ru-RU" dirty="0" smtClean="0">
                <a:solidFill>
                  <a:srgbClr val="7030A0"/>
                </a:solidFill>
              </a:rPr>
              <a:t>На вершине треугольника формируем петельку из ниток и обрезаем их. При помощи клея фиксируем обрезанный конец нитки и приклеиваем на нее цветной помпон.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_20231213_182830_415@12709686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12587">
            <a:off x="308726" y="272336"/>
            <a:ext cx="2952739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31213_182908_007@-7930055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043295">
            <a:off x="2717485" y="1258871"/>
            <a:ext cx="2285998" cy="304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31213_183033_519@-16404052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68529">
            <a:off x="127369" y="3463388"/>
            <a:ext cx="2750110" cy="2062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231213_183116_462@-6275809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5791509">
            <a:off x="2847369" y="4107137"/>
            <a:ext cx="2214560" cy="2952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429256" y="428604"/>
            <a:ext cx="34290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этап. </a:t>
            </a:r>
            <a:r>
              <a:rPr lang="ru-RU" dirty="0" smtClean="0"/>
              <a:t>На левой стороне заготовки, при помощи клея, приклеиваем чешую и мордочку дракона 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5 этап</a:t>
            </a:r>
            <a:r>
              <a:rPr lang="ru-RU" dirty="0" smtClean="0"/>
              <a:t>. На лапках рисуем чёрным фломастером коготки. Приклеиваем лапки  на правую сторону заготовки. </a:t>
            </a:r>
          </a:p>
          <a:p>
            <a:endParaRPr lang="ru-RU" dirty="0" smtClean="0"/>
          </a:p>
          <a:p>
            <a:r>
              <a:rPr lang="ru-RU" sz="2000" b="1" dirty="0" smtClean="0"/>
              <a:t>6 этап</a:t>
            </a:r>
            <a:r>
              <a:rPr lang="ru-RU" dirty="0" smtClean="0"/>
              <a:t>. Нам мордочку приклеиваем глазик.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0"/>
            <a:ext cx="9144000" cy="6858000"/>
          </a:xfrm>
        </p:spPr>
      </p:pic>
      <p:pic>
        <p:nvPicPr>
          <p:cNvPr id="7" name="Рисунок 6" descr="IMG_20231213_183234_564@16867003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12200">
            <a:off x="391912" y="222543"/>
            <a:ext cx="2668126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31213_183244_139@-21410977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18629">
            <a:off x="93941" y="2818642"/>
            <a:ext cx="2643206" cy="2406302"/>
          </a:xfrm>
          <a:prstGeom prst="rect">
            <a:avLst/>
          </a:prstGeom>
        </p:spPr>
      </p:pic>
      <p:pic>
        <p:nvPicPr>
          <p:cNvPr id="10" name="Рисунок 9" descr="IMG_20231213_183356_142@8626275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55007">
            <a:off x="5032340" y="3919960"/>
            <a:ext cx="2385823" cy="2872253"/>
          </a:xfrm>
          <a:prstGeom prst="rect">
            <a:avLst/>
          </a:prstGeom>
        </p:spPr>
      </p:pic>
      <p:pic>
        <p:nvPicPr>
          <p:cNvPr id="11" name="Рисунок 10" descr="IMG_20231213_183335_790@-6050478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5763356">
            <a:off x="2410212" y="4185339"/>
            <a:ext cx="2143122" cy="28574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7620" y="428604"/>
            <a:ext cx="4857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7</a:t>
            </a:r>
            <a:r>
              <a:rPr lang="ru-RU" b="1" u="sng" dirty="0" smtClean="0">
                <a:solidFill>
                  <a:srgbClr val="7030A0"/>
                </a:solidFill>
              </a:rPr>
              <a:t> </a:t>
            </a:r>
            <a:r>
              <a:rPr lang="ru-RU" b="1" u="sng" dirty="0" smtClean="0">
                <a:solidFill>
                  <a:srgbClr val="7030A0"/>
                </a:solidFill>
              </a:rPr>
              <a:t>этап</a:t>
            </a:r>
            <a:r>
              <a:rPr lang="ru-RU" dirty="0" smtClean="0">
                <a:solidFill>
                  <a:srgbClr val="7030A0"/>
                </a:solidFill>
              </a:rPr>
              <a:t>. Чёрным фломастером на мордочек рисуем носик и ротик дракончику.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b="1" u="sng" dirty="0" smtClean="0">
                <a:solidFill>
                  <a:srgbClr val="7030A0"/>
                </a:solidFill>
              </a:rPr>
              <a:t>8</a:t>
            </a:r>
            <a:r>
              <a:rPr lang="ru-RU" b="1" u="sng" dirty="0" smtClean="0">
                <a:solidFill>
                  <a:srgbClr val="7030A0"/>
                </a:solidFill>
              </a:rPr>
              <a:t> </a:t>
            </a:r>
            <a:r>
              <a:rPr lang="ru-RU" b="1" u="sng" dirty="0" smtClean="0">
                <a:solidFill>
                  <a:srgbClr val="7030A0"/>
                </a:solidFill>
              </a:rPr>
              <a:t>этап</a:t>
            </a:r>
            <a:r>
              <a:rPr lang="ru-RU" dirty="0" smtClean="0">
                <a:solidFill>
                  <a:srgbClr val="7030A0"/>
                </a:solidFill>
              </a:rPr>
              <a:t>. Украшаем туловище </a:t>
            </a:r>
            <a:r>
              <a:rPr lang="ru-RU" dirty="0" err="1" smtClean="0">
                <a:solidFill>
                  <a:srgbClr val="7030A0"/>
                </a:solidFill>
              </a:rPr>
              <a:t>Дракоши</a:t>
            </a:r>
            <a:r>
              <a:rPr lang="ru-RU" dirty="0" smtClean="0">
                <a:solidFill>
                  <a:srgbClr val="7030A0"/>
                </a:solidFill>
              </a:rPr>
              <a:t> –Ёлки разноцветными помпонами.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Наша игрушка готова!</a:t>
            </a:r>
          </a:p>
          <a:p>
            <a:pPr algn="ctr"/>
            <a:endParaRPr lang="ru-RU" sz="2800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С наступающим Новым годом!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214414" y="185736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Спасибо за внимание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63276508_28-mykaleidoscope-ru-p-novogodnii-fon-dlya-otkritki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248</Words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</cp:revision>
  <dcterms:created xsi:type="dcterms:W3CDTF">2023-12-14T18:14:01Z</dcterms:created>
  <dcterms:modified xsi:type="dcterms:W3CDTF">2023-12-24T16:30:06Z</dcterms:modified>
</cp:coreProperties>
</file>