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15DE-DA1C-46AC-AA46-C0E58AECBCE9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88616-F06C-496F-8F16-6309FE7F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156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15DE-DA1C-46AC-AA46-C0E58AECBCE9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88616-F06C-496F-8F16-6309FE7F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738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15DE-DA1C-46AC-AA46-C0E58AECBCE9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88616-F06C-496F-8F16-6309FE7F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005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15DE-DA1C-46AC-AA46-C0E58AECBCE9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88616-F06C-496F-8F16-6309FE7F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48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15DE-DA1C-46AC-AA46-C0E58AECBCE9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88616-F06C-496F-8F16-6309FE7F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076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15DE-DA1C-46AC-AA46-C0E58AECBCE9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88616-F06C-496F-8F16-6309FE7F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55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15DE-DA1C-46AC-AA46-C0E58AECBCE9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88616-F06C-496F-8F16-6309FE7F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55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15DE-DA1C-46AC-AA46-C0E58AECBCE9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88616-F06C-496F-8F16-6309FE7F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456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15DE-DA1C-46AC-AA46-C0E58AECBCE9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88616-F06C-496F-8F16-6309FE7F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62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15DE-DA1C-46AC-AA46-C0E58AECBCE9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88616-F06C-496F-8F16-6309FE7F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11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E15DE-DA1C-46AC-AA46-C0E58AECBCE9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88616-F06C-496F-8F16-6309FE7F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269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E15DE-DA1C-46AC-AA46-C0E58AECBCE9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88616-F06C-496F-8F16-6309FE7F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389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95718" y="198148"/>
            <a:ext cx="91619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образовательное учреждение «Детский сад №24 «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общеразвивающего вида с приоритетным осуществлением деятельности по физическому развитию воспитанников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2722" y="2126512"/>
            <a:ext cx="575170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«Мини - музей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Военной техники»</a:t>
            </a:r>
            <a:endParaRPr lang="ru-RU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77" y="3994318"/>
            <a:ext cx="4240441" cy="265027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998119" y="4673125"/>
            <a:ext cx="30091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Халявина </a:t>
            </a:r>
          </a:p>
          <a:p>
            <a:pPr>
              <a:spcBef>
                <a:spcPts val="0"/>
              </a:spcBef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Анна Михайловна </a:t>
            </a:r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056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19954" y="321439"/>
            <a:ext cx="1125070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Патриотическое воспитание </a:t>
            </a:r>
            <a:r>
              <a:rPr lang="ru-RU" sz="3600" dirty="0" smtClean="0"/>
              <a:t>— важная составляющая становления будущей личности. Ребёнку от рождения не даётся чувство любви к родине, уважения семейных и народных традиций, гордости за свой народ и государство. Все эти качества воспитываются семьёй и обществом начиная с детского сада. Станут ли воспитанники патриотами своей Отчизны, захотят ли юноши и девушки в случае необходимости защищать интересы государства — это во многом зависит от формирования их мировоззрения в самом раннем возраста.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78955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2942" y="264023"/>
            <a:ext cx="93412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Совместно с родителями и сотрудниками детского сада в нашей группе был создан мини - музей </a:t>
            </a:r>
            <a:r>
              <a:rPr lang="ru-RU" sz="3200" b="1" dirty="0" smtClean="0"/>
              <a:t>военной техники, амуниции, снаряжения и </a:t>
            </a:r>
          </a:p>
          <a:p>
            <a:pPr algn="ctr"/>
            <a:r>
              <a:rPr lang="ru-RU" sz="3200" b="1" dirty="0" smtClean="0"/>
              <a:t>боевых наград.</a:t>
            </a:r>
            <a:endParaRPr lang="ru-RU" sz="32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448" y="2424738"/>
            <a:ext cx="5576047" cy="4182036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859393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3"/>
          <a:stretch/>
        </p:blipFill>
        <p:spPr>
          <a:xfrm>
            <a:off x="735105" y="300313"/>
            <a:ext cx="4921624" cy="346037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706" y="237563"/>
            <a:ext cx="4697505" cy="352312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76" b="13464"/>
          <a:stretch/>
        </p:blipFill>
        <p:spPr>
          <a:xfrm>
            <a:off x="2644589" y="3853134"/>
            <a:ext cx="6302187" cy="292866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12374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00"/>
          <a:stretch/>
        </p:blipFill>
        <p:spPr>
          <a:xfrm>
            <a:off x="3402105" y="127746"/>
            <a:ext cx="5387789" cy="2974042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57"/>
          <a:stretch/>
        </p:blipFill>
        <p:spPr>
          <a:xfrm>
            <a:off x="313764" y="3229534"/>
            <a:ext cx="5118847" cy="3437658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85"/>
          <a:stretch/>
        </p:blipFill>
        <p:spPr>
          <a:xfrm>
            <a:off x="6095999" y="3229534"/>
            <a:ext cx="5737412" cy="3408698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29025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17" y="475130"/>
            <a:ext cx="5871883" cy="4403912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506" y="1864658"/>
            <a:ext cx="5844988" cy="4383741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151668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64299" y="2211117"/>
            <a:ext cx="559961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72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 внимание</a:t>
            </a:r>
            <a:endParaRPr lang="ru-RU" sz="72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92136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141</Words>
  <Application>Microsoft Office PowerPoint</Application>
  <PresentationFormat>Широкоэкранный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3</cp:revision>
  <dcterms:created xsi:type="dcterms:W3CDTF">2024-02-18T15:32:05Z</dcterms:created>
  <dcterms:modified xsi:type="dcterms:W3CDTF">2024-02-18T15:56:58Z</dcterms:modified>
</cp:coreProperties>
</file>