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89" r:id="rId6"/>
    <p:sldId id="282" r:id="rId7"/>
    <p:sldId id="260" r:id="rId8"/>
    <p:sldId id="284" r:id="rId9"/>
    <p:sldId id="261" r:id="rId10"/>
    <p:sldId id="262" r:id="rId11"/>
    <p:sldId id="267" r:id="rId12"/>
    <p:sldId id="276" r:id="rId13"/>
    <p:sldId id="269" r:id="rId14"/>
    <p:sldId id="270" r:id="rId15"/>
    <p:sldId id="286" r:id="rId16"/>
    <p:sldId id="271" r:id="rId17"/>
    <p:sldId id="274" r:id="rId18"/>
    <p:sldId id="273" r:id="rId19"/>
    <p:sldId id="285" r:id="rId20"/>
    <p:sldId id="287" r:id="rId21"/>
    <p:sldId id="277" r:id="rId22"/>
    <p:sldId id="28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A0C64-C7D4-4727-89D6-F9FA8F908022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DB047-E38D-4EE9-BED4-61B0D4F42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arningapps.org/display?v=pay891kun17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357166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14633" y="4811948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233002"/>
            <a:ext cx="483953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«Мини - музей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Нового года»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Рисунок 7" descr="0_7447d_baaba22e_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5896"/>
            <a:ext cx="3447598" cy="4092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AM_27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4577" y="836712"/>
            <a:ext cx="3557763" cy="467867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SAM_27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09359" y="554190"/>
            <a:ext cx="3500462" cy="262534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SAM_271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5849984" y="879289"/>
            <a:ext cx="3525580" cy="200026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 descr="SAM_269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696329"/>
            <a:ext cx="4143404" cy="310755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AM_269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28"/>
            <a:ext cx="4500594" cy="337544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 descr="SAM_269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01826"/>
            <a:ext cx="4643470" cy="348260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SAM_278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7" y="4447975"/>
            <a:ext cx="2641474" cy="198110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SAM_278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4656629"/>
            <a:ext cx="4032448" cy="122350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 descr="SAM_278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85158" y="4564074"/>
            <a:ext cx="2333609" cy="175020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AM_278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141131" y="1149869"/>
            <a:ext cx="5222139" cy="445181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877" y="404664"/>
            <a:ext cx="3950039" cy="287275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705" y="3861048"/>
            <a:ext cx="3920028" cy="26133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1293534608_sqq2querf_8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3879" y="260648"/>
            <a:ext cx="4176119" cy="2877618"/>
          </a:xfrm>
          <a:prstGeom prst="rect">
            <a:avLst/>
          </a:prstGeom>
        </p:spPr>
      </p:pic>
      <p:pic>
        <p:nvPicPr>
          <p:cNvPr id="9" name="Рисунок 8" descr="otkrytka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19" y="3212302"/>
            <a:ext cx="4252389" cy="2880994"/>
          </a:xfrm>
          <a:prstGeom prst="rect">
            <a:avLst/>
          </a:prstGeom>
        </p:spPr>
      </p:pic>
      <p:pic>
        <p:nvPicPr>
          <p:cNvPr id="10" name="Рисунок 9" descr="pic (2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3500462" cy="2691006"/>
          </a:xfrm>
          <a:prstGeom prst="rect">
            <a:avLst/>
          </a:prstGeom>
        </p:spPr>
      </p:pic>
      <p:pic>
        <p:nvPicPr>
          <p:cNvPr id="1026" name="Picture 2" descr="0_2089a_23edcb6f_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63252"/>
            <a:ext cx="3977958" cy="2831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019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249184"/>
            <a:ext cx="3685309" cy="27432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SAM_49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45141"/>
            <a:ext cx="4190997" cy="314324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8312"/>
            <a:ext cx="3899925" cy="292494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Рисунок 8" descr="SAM_497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891" y="3140967"/>
            <a:ext cx="3071062" cy="362484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AM_498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8348" y="255357"/>
            <a:ext cx="4017628" cy="293595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 descr="SAM_497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324" y="434090"/>
            <a:ext cx="4163924" cy="312294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pic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349" y="3796145"/>
            <a:ext cx="4317874" cy="24276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29058" y="6488668"/>
            <a:ext cx="4929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bg1"/>
                </a:solidFill>
                <a:hlinkClick r:id="rId6"/>
              </a:rPr>
              <a:t>http://learningapps.org/display?v=pay891kun17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SAM_497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02" y="3429000"/>
            <a:ext cx="4044099" cy="30330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888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50" y="116632"/>
            <a:ext cx="5857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Узнали как появилась новогодняя ёлка</a:t>
            </a:r>
            <a:endParaRPr lang="ru-RU" sz="4000" dirty="0"/>
          </a:p>
        </p:txBody>
      </p:sp>
      <p:pic>
        <p:nvPicPr>
          <p:cNvPr id="9" name="Рисунок 8" descr="SAM_271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538199" y="2071026"/>
            <a:ext cx="3925501" cy="271594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0" name="Рисунок 9" descr="Новорічна ялинка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66249"/>
            <a:ext cx="2583618" cy="225188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614" y="1463410"/>
            <a:ext cx="2521649" cy="336219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SAM_270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937180"/>
            <a:ext cx="3587200" cy="269040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AM_277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530" y="2380068"/>
            <a:ext cx="4224470" cy="316835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 descr="SAM_277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4476781" cy="33575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211270" y="640614"/>
            <a:ext cx="36368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Познакомились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историей песни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861048"/>
            <a:ext cx="60841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лесу родилась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ёлочка»</a:t>
            </a:r>
          </a:p>
          <a:p>
            <a:pPr algn="ctr"/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празднике вместе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родителями её исполняли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60196" y="357166"/>
            <a:ext cx="4767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Фотоальбом  старых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 собрали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5214950"/>
            <a:ext cx="44192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 современной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Ёлке побывали</a:t>
            </a:r>
            <a:endParaRPr lang="ru-RU" sz="4000" dirty="0"/>
          </a:p>
        </p:txBody>
      </p:sp>
      <p:pic>
        <p:nvPicPr>
          <p:cNvPr id="9" name="Рисунок 8" descr="SAM_275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071546"/>
            <a:ext cx="3857620" cy="378619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8219" y="2296446"/>
            <a:ext cx="4484719" cy="300476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741" y="620688"/>
            <a:ext cx="3692594" cy="5238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226" y="3491668"/>
            <a:ext cx="4307962" cy="30559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8640"/>
            <a:ext cx="4194212" cy="29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8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905506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</a:t>
            </a:r>
            <a:r>
              <a:rPr lang="ru-RU" sz="3200" b="1" dirty="0" smtClean="0"/>
              <a:t>азностороннее </a:t>
            </a:r>
            <a:r>
              <a:rPr lang="ru-RU" sz="3200" b="1" dirty="0"/>
              <a:t>развитие ребенка в период дошкольного детства с учетом возрастных и индивидуальных особенностей на основе духовно-нравственных ценностей российского народа, исторических и национально-культурных традиций. </a:t>
            </a:r>
            <a:endParaRPr lang="ru-RU" sz="32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608214" y="524309"/>
            <a:ext cx="59084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/>
              <a:t>Основной целью </a:t>
            </a:r>
            <a:r>
              <a:rPr lang="ru-RU" sz="4000" b="1" dirty="0" smtClean="0"/>
              <a:t>ФОП ДО</a:t>
            </a:r>
          </a:p>
          <a:p>
            <a:pPr algn="ctr"/>
            <a:r>
              <a:rPr lang="ru-RU" sz="4000" b="1" dirty="0" smtClean="0"/>
              <a:t>является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1"/>
            <a:ext cx="2808312" cy="374441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494" y="208461"/>
            <a:ext cx="3707904" cy="277397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716" y="3124111"/>
            <a:ext cx="2736304" cy="363930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855" y="3041078"/>
            <a:ext cx="2803310" cy="373774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983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AM_279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056" y="3409680"/>
            <a:ext cx="4429156" cy="332186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 descr="SAM_279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76" y="260648"/>
            <a:ext cx="4320480" cy="324036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SAM_498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320" y="168158"/>
            <a:ext cx="3876152" cy="290711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SAM_498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5690" y="4000183"/>
            <a:ext cx="3714776" cy="27146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7310"/>
            <a:ext cx="3840427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4050699" cy="303802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150143"/>
            <a:ext cx="2743515" cy="366438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415304"/>
            <a:ext cx="4320480" cy="324036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4950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47876" y="454035"/>
            <a:ext cx="559961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x_975ccd1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715378"/>
            <a:ext cx="5809278" cy="4356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449796" y="404664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Традиции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1800" y="1052736"/>
            <a:ext cx="2592288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Обычаи русского народа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1628800"/>
            <a:ext cx="2664296" cy="17281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История народной культуры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1538" y="3429000"/>
            <a:ext cx="3600400" cy="22459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Чувство понимания её древности  и величия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4767994"/>
            <a:ext cx="3168352" cy="16561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Приобщение к истокам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340768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Создание мини-музеев в ДОУ – актуально.</a:t>
            </a:r>
          </a:p>
          <a:p>
            <a:pPr algn="ctr"/>
            <a:r>
              <a:rPr lang="ru-RU" sz="3200" b="1" dirty="0" smtClean="0"/>
              <a:t>В обычном музее ребёнок — лишь пассивный созерцатель, а здесь он — соавтор, </a:t>
            </a:r>
          </a:p>
          <a:p>
            <a:pPr algn="ctr"/>
            <a:r>
              <a:rPr lang="ru-RU" sz="3200" b="1" dirty="0" smtClean="0"/>
              <a:t>творец экспозиции. </a:t>
            </a:r>
          </a:p>
          <a:p>
            <a:pPr algn="ctr"/>
            <a:r>
              <a:rPr lang="ru-RU" sz="3200" b="1" dirty="0" smtClean="0"/>
              <a:t>И не только он сам, но и его родители. 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«Мини-музей» расширяет кругозор дошкольников, даёт возможность обогатить знания детей об окружающем мире, познакомить с традициями и обычаями российского народа</a:t>
            </a:r>
          </a:p>
          <a:p>
            <a:endParaRPr lang="ru-RU" sz="2800" dirty="0"/>
          </a:p>
          <a:p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51620" y="260648"/>
            <a:ext cx="6840760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Музейная педагогика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3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60" y="116632"/>
            <a:ext cx="4176464" cy="313234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795" y="180583"/>
            <a:ext cx="4320480" cy="324036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815" y="3694339"/>
            <a:ext cx="3960440" cy="297033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596" y="3112274"/>
            <a:ext cx="2664296" cy="355239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280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422" y="332656"/>
            <a:ext cx="50040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/>
              <a:t>С помощью  родителей и сотрудников детского сада </a:t>
            </a:r>
          </a:p>
          <a:p>
            <a:pPr algn="ctr"/>
            <a:r>
              <a:rPr lang="ru-RU" sz="3200" b="1" dirty="0" smtClean="0"/>
              <a:t>в нашей группе </a:t>
            </a:r>
            <a:r>
              <a:rPr lang="ru-RU" sz="3200" b="1" dirty="0"/>
              <a:t>был создан мини-музей </a:t>
            </a:r>
            <a:r>
              <a:rPr lang="ru-RU" sz="3200" b="1" dirty="0" smtClean="0"/>
              <a:t>«Нового года»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3" y="1042228"/>
            <a:ext cx="3797311" cy="5371357"/>
          </a:xfrm>
          <a:prstGeom prst="rect">
            <a:avLst/>
          </a:prstGeom>
        </p:spPr>
      </p:pic>
      <p:pic>
        <p:nvPicPr>
          <p:cNvPr id="1026" name="Picture 2" descr="SAM_273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043" y="3063201"/>
            <a:ext cx="3918806" cy="3318128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9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3042" y="214290"/>
            <a:ext cx="57244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Экспонаты мини – музея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 года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28596" y="1571612"/>
            <a:ext cx="82153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 новогодних игрушек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 новогодних елей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 дедов Морозов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Коллекция новогодних открыток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200" dirty="0"/>
              <a:t> 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«Коллекция </a:t>
            </a:r>
            <a:r>
              <a:rPr lang="ru-RU" sz="3200" dirty="0"/>
              <a:t>символов Нового </a:t>
            </a:r>
            <a:r>
              <a:rPr lang="ru-RU" sz="3200" dirty="0" smtClean="0"/>
              <a:t>года»</a:t>
            </a:r>
            <a:endParaRPr lang="ru-RU" sz="3200" dirty="0"/>
          </a:p>
          <a:p>
            <a:pPr>
              <a:buFont typeface="Wingdings" pitchFamily="2" charset="2"/>
              <a:buChar char="v"/>
            </a:pPr>
            <a:r>
              <a:rPr lang="ru-RU" sz="3200" dirty="0"/>
              <a:t>Фотовыставка « Мы ходили на Елку!»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Конкурс &quot;Поделись новогодним настроением&quot; продлен до конца января. Новинки косметики и парфюмерии в интернет-магазине Клуб Крас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572008"/>
            <a:ext cx="3929090" cy="247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46497"/>
            <a:ext cx="9144000" cy="6858000"/>
          </a:xfrm>
          <a:prstGeom prst="rect">
            <a:avLst/>
          </a:prstGeom>
        </p:spPr>
      </p:pic>
      <p:pic>
        <p:nvPicPr>
          <p:cNvPr id="2058" name="Picture 10" descr="SAM_2864"/>
          <p:cNvPicPr>
            <a:picLocks noChangeAspect="1" noChangeArrowheads="1"/>
          </p:cNvPicPr>
          <p:nvPr/>
        </p:nvPicPr>
        <p:blipFill>
          <a:blip r:embed="rId3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13756"/>
            <a:ext cx="2184486" cy="3384376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59" name="Picture 11" descr="SAM_2867"/>
          <p:cNvPicPr>
            <a:picLocks noChangeAspect="1" noChangeArrowheads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90627" y="1340767"/>
            <a:ext cx="3782213" cy="1728192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60" name="Picture 12" descr="SAM_2857"/>
          <p:cNvPicPr>
            <a:picLocks noChangeAspect="1" noChangeArrowheads="1"/>
          </p:cNvPicPr>
          <p:nvPr/>
        </p:nvPicPr>
        <p:blipFill>
          <a:blip r:embed="rId5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34528" y="1098538"/>
            <a:ext cx="4063663" cy="2520280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6" name="Picture 2" descr="SAM_2878"/>
          <p:cNvPicPr>
            <a:picLocks noChangeAspect="1" noChangeArrowheads="1"/>
          </p:cNvPicPr>
          <p:nvPr/>
        </p:nvPicPr>
        <p:blipFill>
          <a:blip r:embed="rId6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933056"/>
            <a:ext cx="3510713" cy="2631610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7" name="Picture 3" descr="SAM_2872"/>
          <p:cNvPicPr>
            <a:picLocks noChangeAspect="1" noChangeArrowheads="1"/>
          </p:cNvPicPr>
          <p:nvPr/>
        </p:nvPicPr>
        <p:blipFill>
          <a:blip r:embed="rId7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95289" y="4423197"/>
            <a:ext cx="2371665" cy="1875028"/>
          </a:xfrm>
          <a:prstGeom prst="rect">
            <a:avLst/>
          </a:prstGeom>
          <a:noFill/>
          <a:ln w="38100" algn="in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44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coo_com]_CG_seasons_winter_Christmas_HS174_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AM_27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54619"/>
            <a:ext cx="3528392" cy="363302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 descr="SAM_271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12108" y="854714"/>
            <a:ext cx="4752527" cy="356439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SAM_270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742266"/>
            <a:ext cx="4077097" cy="305782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241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nordec</dc:creator>
  <cp:lastModifiedBy>Учетная запись Майкрософт</cp:lastModifiedBy>
  <cp:revision>55</cp:revision>
  <dcterms:created xsi:type="dcterms:W3CDTF">2014-12-28T16:26:54Z</dcterms:created>
  <dcterms:modified xsi:type="dcterms:W3CDTF">2024-02-18T11:52:59Z</dcterms:modified>
</cp:coreProperties>
</file>