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твеева Дарья" initials="МД" lastIdx="1" clrIdx="0">
    <p:extLst>
      <p:ext uri="{19B8F6BF-5375-455C-9EA6-DF929625EA0E}">
        <p15:presenceInfo xmlns:p15="http://schemas.microsoft.com/office/powerpoint/2012/main" userId="443aed157900c24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5" d="100"/>
          <a:sy n="65" d="100"/>
        </p:scale>
        <p:origin x="91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BE5893-DBFE-B44C-9EEA-3AA03751B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3613" y="0"/>
            <a:ext cx="9169382" cy="328889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7030A0"/>
                </a:solidFill>
              </a:rPr>
              <a:t>Презентация для родителей по сказке Александра Сергеевича Пушкина «Сказка о царе Салтане, о сыне его Гвидоне </a:t>
            </a:r>
            <a:r>
              <a:rPr lang="ru-RU" sz="4000" b="1" dirty="0" err="1">
                <a:solidFill>
                  <a:srgbClr val="7030A0"/>
                </a:solidFill>
              </a:rPr>
              <a:t>Салтановиче</a:t>
            </a:r>
            <a:r>
              <a:rPr lang="ru-RU" sz="4000" b="1" dirty="0">
                <a:solidFill>
                  <a:srgbClr val="7030A0"/>
                </a:solidFill>
              </a:rPr>
              <a:t> и о прекрасной царевне Лебеди»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7ED7F4-6F3C-8F49-A9AF-3ADF8E6E48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005" y="3428999"/>
            <a:ext cx="7635967" cy="1747685"/>
          </a:xfrm>
        </p:spPr>
        <p:txBody>
          <a:bodyPr>
            <a:normAutofit/>
          </a:bodyPr>
          <a:lstStyle/>
          <a:p>
            <a:pPr algn="l"/>
            <a:endParaRPr lang="ru-RU" b="1" dirty="0">
              <a:solidFill>
                <a:schemeClr val="accent2"/>
              </a:solidFill>
            </a:endParaRP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Выполнила воспитатель: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Матвеева Дарья Викторовна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444D2B39-733D-E121-12C3-8D09C7BE210A}"/>
              </a:ext>
            </a:extLst>
          </p:cNvPr>
          <p:cNvSpPr txBox="1">
            <a:spLocks/>
          </p:cNvSpPr>
          <p:nvPr/>
        </p:nvSpPr>
        <p:spPr>
          <a:xfrm>
            <a:off x="1769004" y="5110315"/>
            <a:ext cx="7635967" cy="17476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b="1" dirty="0">
              <a:solidFill>
                <a:schemeClr val="accent2"/>
              </a:solidFill>
            </a:endParaRP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МОУ СОШ №4 (ДО)</a:t>
            </a:r>
          </a:p>
          <a:p>
            <a:pPr algn="ctr"/>
            <a:r>
              <a:rPr lang="ru-RU" sz="2400" b="1" dirty="0">
                <a:solidFill>
                  <a:schemeClr val="accent2"/>
                </a:solidFill>
              </a:rPr>
              <a:t>Г. Раменское, 2024</a:t>
            </a:r>
          </a:p>
        </p:txBody>
      </p:sp>
    </p:spTree>
    <p:extLst>
      <p:ext uri="{BB962C8B-B14F-4D97-AF65-F5344CB8AC3E}">
        <p14:creationId xmlns:p14="http://schemas.microsoft.com/office/powerpoint/2010/main" val="3235257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005A9-FF1B-634E-926F-D8BCEDF84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Удивительные факты о сказке: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06075BC-8E59-524A-A483-AC3986CAB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0001" y="1270000"/>
            <a:ext cx="5038725" cy="175260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9B4EB4E1-CD2D-7442-A6E7-F13198CC1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921" y="3022600"/>
            <a:ext cx="4653493" cy="349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68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555946-A1C5-EC4E-A95F-8CB81FEC9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Удивительные факты о сказке: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2B1CE67-FCCD-2D4B-9675-41A24DB7E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4393" y="1270000"/>
            <a:ext cx="5162550" cy="165735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19250CB3-49F6-5A41-BAB5-D6CB59A09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454" y="2935949"/>
            <a:ext cx="4844267" cy="366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63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9C32DF9-67E2-F348-90DA-876FBF6F5A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15" y="107553"/>
            <a:ext cx="8857191" cy="658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99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9A6D03-6FF7-5A4D-91E2-D21847F8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Иллюстрации к сказке: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7002CFAD-BE54-1C47-A59E-9BC4E397F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" y="1270000"/>
            <a:ext cx="4600931" cy="4600931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05354415-B64A-A74E-A364-9047418D9D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265" y="1276614"/>
            <a:ext cx="4600931" cy="460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56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4AD5B-71C0-5648-BCB4-BBD218AD2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609600"/>
            <a:ext cx="8785846" cy="1212056"/>
          </a:xfrm>
        </p:spPr>
        <p:txBody>
          <a:bodyPr/>
          <a:lstStyle/>
          <a:p>
            <a:r>
              <a:rPr lang="ru-RU"/>
              <a:t>История сказки: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F7542F2-FB3E-EE4C-A8B6-9B5177B18C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0687" y="1179462"/>
            <a:ext cx="6119813" cy="564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2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EBAB93-4A7E-B243-AE98-875783527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Создание оперы: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38DB552-366D-0545-AA99-D17212F56A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5018" y="1270000"/>
            <a:ext cx="3901440" cy="2926080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77A0D015-C309-BB49-8B0D-375DDF18A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142" y="2840831"/>
            <a:ext cx="505777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6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E990B9-99E6-1545-A0F6-03D89FD5A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Сватья баба Бабариха – кто же она?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C9658EB-61E2-BA4A-AEDB-BA0AEBC397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8289" y="1930400"/>
            <a:ext cx="5135175" cy="388143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51F11DB5-799A-3A42-A168-549CFBE9B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5" y="1601787"/>
            <a:ext cx="5114925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3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FF3B2AA-E93A-3B45-917F-CB7F444701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525" y="836612"/>
            <a:ext cx="5210175" cy="447675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FBD616A-0185-374B-BC1E-B50E16385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918" y="1339453"/>
            <a:ext cx="5345113" cy="400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14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C24F01-51A3-1345-BABF-E59AD63CB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Удивительные факты о сказке: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B78F796-2535-A04B-B492-5B7C0A69C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3430" y="1317625"/>
            <a:ext cx="4943475" cy="1609725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C8AA158-79EC-FC4A-8922-E03A0499A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383" y="3094038"/>
            <a:ext cx="4544570" cy="340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704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89C6B-B03A-9A4C-A309-833ABF228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Удивительные факты о сказке: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25563C3-D377-824F-AABF-641AD5A66F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3768" y="1270000"/>
            <a:ext cx="5286375" cy="2057400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770CE9F8-8EBB-C443-B662-7535DB422C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081" y="3481389"/>
            <a:ext cx="4139173" cy="312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62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9841B-7DD2-2847-882D-49F5F141E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Удивительные факты о сказке: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F519D49-10AE-744D-87B7-0941DC3EF5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593" y="1270000"/>
            <a:ext cx="5010150" cy="1438275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99385308-C519-8940-910F-6CEB7EC27B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593" y="2708275"/>
            <a:ext cx="5010151" cy="355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6599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Широкоэкранный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Презентация для родителей по сказке Александра Сергеевича Пушкина «Сказка о царе Салтане, о сыне его Гвидоне Салтановиче и о прекрасной царевне Лебеди»</vt:lpstr>
      <vt:lpstr>Иллюстрации к сказке:</vt:lpstr>
      <vt:lpstr>История сказки:</vt:lpstr>
      <vt:lpstr>Создание оперы:</vt:lpstr>
      <vt:lpstr>Сватья баба Бабариха – кто же она?</vt:lpstr>
      <vt:lpstr>Презентация PowerPoint</vt:lpstr>
      <vt:lpstr>Удивительные факты о сказке:</vt:lpstr>
      <vt:lpstr>Удивительные факты о сказке:</vt:lpstr>
      <vt:lpstr>Удивительные факты о сказке:</vt:lpstr>
      <vt:lpstr>Удивительные факты о сказке:</vt:lpstr>
      <vt:lpstr>Удивительные факты о сказке: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ДОМАШНЯЯ КОНТРОЛЬНАЯ РАБОТА</dc:title>
  <dc:creator>Матвеева Дарья</dc:creator>
  <cp:lastModifiedBy>Матвеева Дарья</cp:lastModifiedBy>
  <cp:revision>18</cp:revision>
  <dcterms:created xsi:type="dcterms:W3CDTF">2018-12-01T11:03:10Z</dcterms:created>
  <dcterms:modified xsi:type="dcterms:W3CDTF">2024-02-18T10:57:02Z</dcterms:modified>
</cp:coreProperties>
</file>