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700">
            <a:off x="5810559" y="2436892"/>
            <a:ext cx="3203848" cy="4271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50" y="-39875"/>
            <a:ext cx="4037789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12533"/>
            <a:ext cx="4037789" cy="367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5" y="1566613"/>
            <a:ext cx="3644245" cy="364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7691">
            <a:off x="5782340" y="72040"/>
            <a:ext cx="3052798" cy="3052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0242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</cp:revision>
  <dcterms:created xsi:type="dcterms:W3CDTF">2024-02-18T03:20:01Z</dcterms:created>
  <dcterms:modified xsi:type="dcterms:W3CDTF">2024-02-18T03:27:24Z</dcterms:modified>
</cp:coreProperties>
</file>