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8" r:id="rId20"/>
    <p:sldId id="280" r:id="rId21"/>
    <p:sldId id="281" r:id="rId22"/>
    <p:sldId id="286" r:id="rId23"/>
    <p:sldId id="287" r:id="rId24"/>
    <p:sldId id="288" r:id="rId25"/>
    <p:sldId id="285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24A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817" autoAdjust="0"/>
    <p:restoredTop sz="9466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hyperlink" Target="https://vashobereg.ru/kukly/kukly-obereg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 descr="https://catherineasquithgallery.com/uploads/posts/2021-02/1613466963_15-p-fon-dlya-prezentatsii-v-belorusskom-stile-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28" name="AutoShape 4" descr="https://catherineasquithgallery.com/uploads/posts/2021-02/1613466963_15-p-fon-dlya-prezentatsii-v-belorusskom-stile-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0" name="AutoShape 6" descr="https://catherineasquithgallery.com/uploads/posts/2021-02/1613466963_15-p-fon-dlya-prezentatsii-v-belorusskom-stile-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2" name="AutoShape 8" descr="https://catherineasquithgallery.com/uploads/posts/2021-02/1613465227_26-p-fon-dlya-prezentatsii-russkii-narodnii-sti-3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1505" y="1186502"/>
            <a:ext cx="6858000" cy="44849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18194" y="1193676"/>
            <a:ext cx="6858000" cy="44885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Поле 1"/>
          <p:cNvSpPr txBox="1"/>
          <p:nvPr/>
        </p:nvSpPr>
        <p:spPr>
          <a:xfrm>
            <a:off x="611560" y="476673"/>
            <a:ext cx="3312369" cy="1440159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InflateBottom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n w="17780" cap="flat" cmpd="sng" algn="ctr">
                  <a:solidFill>
                    <a:srgbClr val="FCFCFD"/>
                  </a:solidFill>
                  <a:prstDash val="solid"/>
                  <a:miter lim="0"/>
                </a:ln>
                <a:solidFill>
                  <a:srgbClr val="24A21E"/>
                </a:soli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Паспорт</a:t>
            </a:r>
            <a:r>
              <a:rPr lang="ru-RU" sz="3600" b="1" dirty="0" smtClean="0">
                <a:ln w="17780" cap="flat" cmpd="sng" algn="ctr">
                  <a:solidFill>
                    <a:srgbClr val="FCFCFD"/>
                  </a:solidFill>
                  <a:prstDash val="solid"/>
                  <a:miter lim="0"/>
                </a:ln>
                <a:gradFill>
                  <a:gsLst>
                    <a:gs pos="10000">
                      <a:srgbClr val="84B1FF"/>
                    </a:gs>
                    <a:gs pos="90000">
                      <a:srgbClr val="385D8A"/>
                    </a:gs>
                  </a:gsLst>
                  <a:lin ang="5400000" scaled="0"/>
                </a:gra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2921169"/>
            <a:ext cx="2736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05910" y="1772816"/>
            <a:ext cx="23663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мини-музея</a:t>
            </a:r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539553" y="2492896"/>
            <a:ext cx="3384376" cy="331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Deflate">
              <a:avLst>
                <a:gd name="adj" fmla="val 6584"/>
              </a:avLst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66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 smtClean="0">
                <a:ln>
                  <a:solidFill>
                    <a:srgbClr val="FF0000"/>
                  </a:solidFill>
                </a:ln>
                <a:solidFill>
                  <a:srgbClr val="0066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ru-RU" sz="14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66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родные</a:t>
            </a:r>
            <a:endParaRPr kumimoji="0" lang="ru-RU" sz="5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66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тряпичные</a:t>
            </a:r>
            <a:endParaRPr kumimoji="0" lang="ru-RU" sz="5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66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куклы</a:t>
            </a:r>
            <a:r>
              <a:rPr kumimoji="0" lang="ru-RU" sz="1400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66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5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2237" name="Picture 13" descr="https://pbs.twimg.com/media/EOOcag3WAAAa-Br.jpg:lar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4725144"/>
            <a:ext cx="1152128" cy="1584176"/>
          </a:xfrm>
          <a:prstGeom prst="rect">
            <a:avLst/>
          </a:prstGeom>
          <a:noFill/>
        </p:spPr>
      </p:pic>
      <p:pic>
        <p:nvPicPr>
          <p:cNvPr id="52243" name="Picture 19" descr="https://sun9-51.userapi.com/c854128/v854128639/dbd14/c8oc7mU7ao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5157192"/>
            <a:ext cx="1080120" cy="1080120"/>
          </a:xfrm>
          <a:prstGeom prst="rect">
            <a:avLst/>
          </a:prstGeom>
          <a:noFill/>
        </p:spPr>
      </p:pic>
      <p:pic>
        <p:nvPicPr>
          <p:cNvPr id="52245" name="Picture 21" descr="Русская народная кукла.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5085184"/>
            <a:ext cx="1080120" cy="1224136"/>
          </a:xfrm>
          <a:prstGeom prst="rect">
            <a:avLst/>
          </a:prstGeom>
          <a:noFill/>
        </p:spPr>
      </p:pic>
      <p:pic>
        <p:nvPicPr>
          <p:cNvPr id="27649" name="Picture 1" descr="C:\Users\Olga\Downloads\image-2022-02-06 16_04_00 (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3600400" cy="1512168"/>
          </a:xfrm>
          <a:prstGeom prst="rect">
            <a:avLst/>
          </a:prstGeom>
          <a:noFill/>
        </p:spPr>
      </p:pic>
      <p:pic>
        <p:nvPicPr>
          <p:cNvPr id="21" name="Picture 19" descr="https://sun9-51.userapi.com/c854128/v854128639/dbd14/c8oc7mU7ao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301208"/>
            <a:ext cx="1080120" cy="108012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5076056" y="476672"/>
            <a:ext cx="3672408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Формирование у детей дошкольного возраста интереса к истории страны и культуре русского народа через образ народной куклы. Воспитывать бережное отношение к культуре своего народа.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Задачи: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познакомить детей с историей возникновения тряпичных кукол, с видами тряпичных кукол;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вызвать у детей интерес к народным традициям;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активизировать словарный запас у детей (экскурсовод, экспонаты и др.) и эмоциональную выразительность речи;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учить изготавливать кукол-оберегов из ткани.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– первая игрушка, поэтому она близка и понятна ребенку. Рукотворная тряпичная кукла – часть народной традиции. Изготавливая ее, ребенок узнает историю своего народа. Кукла не рождается сама, ее создает человек. Через кукольный мир дети входят в жизнь и постигают ее закономерности. </a:t>
            </a:r>
            <a:endParaRPr lang="ru-RU" sz="1400" dirty="0" smtClean="0"/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90767" y="1190767"/>
            <a:ext cx="6858000" cy="44764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58599" y="1154343"/>
            <a:ext cx="6858000" cy="45493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39552" y="449714"/>
            <a:ext cx="3312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«Мамушка»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5123403" y="945412"/>
            <a:ext cx="352839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Мамушка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–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славянский семейный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оберег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символ материнства. Приносит в семью счастье, олицетворяет собой заботу и любовь матери.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Оберег в образе женщины с младенцем на руках считался очень сильным и всегда дарился с пожеланиями благополучия, мира в семье и в душе, спокойного, радостного и уверенного существования. Он символизировал женщину, которая вышла замуж и родила детей. Радость быть матерью отражала, что у такой женщины все благополучно. Куклу творили, когда хотели или уже ждали появления малыша. Дарили её также на свадьбу с пожеланиями здоровых детей, на рождение   новой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семьи, особо почетным гостям, когда хотели   показать уважение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34007" y="1882279"/>
            <a:ext cx="5259485" cy="345638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0065" y="1142999"/>
            <a:ext cx="6858000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5" y="620688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66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«Берегиня»</a:t>
            </a:r>
            <a:endParaRPr lang="ru-RU" dirty="0">
              <a:solidFill>
                <a:srgbClr val="0066FF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076056" y="718385"/>
            <a:ext cx="36004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Защитный амулет для оберегания домашнего очага и членов семьи от неприятностей, недобрых напастей и чего-либо злого.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Наши предки всегда использовали различные обереги для защиты дома от недобрых сил. Одно из важных мест среди них занимала кукла Берегиня. Занимались этим всегда женщины и девочки рода, даже самые маленькие. Ляльку делали для себя, своей семьи или дарили с пожеланиями благополучия, счастья и уюта.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 делали тканевых защитниц для новорожденных, чтобы защитить малышей от злых духов. Такой оберег клался в люльку. Кукла отвлекала внимание темных сил от ребенка, забирая весь негатив на себя и служила ему первой игрушкой.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Нередко этих лялек передавали по наследству. Впитавшая в себя любовь матери, такая кукла становилась мощным оберегом для ее детей и для всех последующих поколений.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Кукла мотанка Берегиня еще называлась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Столбушкой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Связано это с особенностью изготовления оберега. Обычно ляльку делали большого формата. Потому ее нужно было укреплять, чтобы фигурка держала равновесие и не падала. Опорой куколке служил специальный рулончик из ткани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23219" y="1974261"/>
            <a:ext cx="5166840" cy="361182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215008" y="1215008"/>
            <a:ext cx="6858000" cy="4427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568681"/>
            <a:ext cx="41399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«Благополучница»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5076056" y="1278250"/>
            <a:ext cx="36004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названию оберега понятно, что кукла притягивает в дом благополучие. Каждый понимает его по-своему, но основные ее функции заключаются в следующем: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дома;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достатка;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помощь в бытовых делах хозяйке;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недопущение ссор в семье, устранение уже произошедших конфликтов;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от болезней;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невозможность навести порчу на членов рода.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Куклу изготавливают для близких и родственников на праздники и важные дни. Часто ее используют как сувенир на новоселье, юбилей, годовщину.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89478" y="1990892"/>
            <a:ext cx="5206936" cy="347463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83568" y="574252"/>
            <a:ext cx="32403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«Сорока»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021796" y="758918"/>
            <a:ext cx="3744416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сорока — это обрядовая кукла, созданная призвать весну. Поэтому и одежды птички следует выбирать яркие, наполненные солнечным светом и теплом пробуждающейся земли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Этот народный оберег обеспечивает удачу в делах, привлекает финансы и приносит добрые вести. Ещё её называют кукла-жаворонок. Жаворонок символизирует начало весны, возвращение пернатых домой. Куклу изготавливали 22 марта, в день весеннего равноденствия, когда день и ночь имеют равное количество часов. А дальше день начинает расти.  Приходит тепло и начинается новая жизнь.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Сороку использовали для «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заклички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на празднике весны, она олицетворяет начало весны, прилет птиц. 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 играла важную роль во время обряда. Наши предки верили, что весну нужно именно позвать. Тогда тепло наступит раньше.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Главное значение народной куклы сороки – привлечение достатка, увеличение прибыли, сохранение семейного благополучия.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Усилить магическую силу оберега можно дополнив ее гнездом с птенчиками или яичками. Комнатный цветок – это лучшее место для куклы сороки.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30356" y="1976902"/>
            <a:ext cx="5160701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591516"/>
            <a:ext cx="42839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Подорожница»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5076056" y="575957"/>
            <a:ext cx="3600400" cy="567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Защищает от бед, негатива и влияния злых духов в дороге. Она приманивает удачу в путешествиях и помогает вернуться домой.  Куколка способна отводить от путников беду и всячески помогать в пути. По народным приметам куклу изготавливала жена или мама путешественника. Оберег запрещалось трогать посторонним людям. Славяне верили, что если путешественник потеряется, то куколка обязательно подскажет ему дорогу к близким.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Главная особенность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Подорожницы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ее маленький размер - до 7 см. Это пошло с давних времен, когда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мотанку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брали с собой в дорогу, а путешествовали в основном пешком. Крошечный оберег было удобнее носить в руке или за пазухой.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Еще одна отличительная черта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мотанки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узелок в руках.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раньше в него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заворачивали  землю с порога, 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сейчас в него нередко кладут зернышки и крупу, например, рис, горох, перловку, гречку. Они символизируют сытость и не позволяют путнику голодать в дороге. Также для наполнения подходит кусочек ткани для того, чтобы владелец всегда мог найти теплый ночлег. Кроме того, в узелок можно положить красную нить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ее помощью Подорожница позволяет человеку вернуться домой.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297605" y="2018898"/>
            <a:ext cx="5058689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215008" y="1215008"/>
            <a:ext cx="6858000" cy="4427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39552" y="483504"/>
            <a:ext cx="36724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Коляда»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076056" y="702791"/>
            <a:ext cx="36004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Коляда — традиционный славянский оберег, изготавливаемый во время зимних праздников.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Эта кукла Коляда - символ солнца и добрых отношений в семье. Она представляла собой дородную женщину, одетую во все новое и нарядное. От её имени колядующие желали счастья и благополучия. Пели радостные, прославляющие хозяев песни.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Кукла Коляда изготавливается из спила дерева или скатки ткани. В мешочках, подвешенных к поясу, находятся хлеб и соль. За пояс заткнут веник, которым Коляда отгоняет нечистую силу и всё плохое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содержимым мешочков приманивала достаток.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Коляду оставляли в доме на год. Считалось, что она приносит счастье, мир и согласие в семье. Через год Коляду сжигали и делали новую или же прятали старую куклу до следующего года.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92004" y="2012284"/>
            <a:ext cx="5375481" cy="331236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56548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618519"/>
            <a:ext cx="4067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«Коза»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111552" y="544887"/>
            <a:ext cx="3564904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семейный оберег, делающийся перед Рождеством. Считается, что куколка приносит в дом счастье, а также оберегает всех живущих там от сглаза и неудач.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Традиционно кукла Коза символизирует достаток, богатство, здоровье, жизненную энергию, вселяет бодрость духа и радость. Она помогает заложить образы новой жизни, в которой сбываются наши желания, а также прекрасный образ новогоднего праздника и веселья.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Своими колокольчиками и украшениями славянская кукла Коза словно дарит своё веселье и жизнерадостность и отгоняет тоску и печаль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Козу делают каждый год. Перед новым годом Козу надо сжечь или бросить в реку.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Одевают её в яркое платье. Одним из атрибутов является узелок из красной ткани, наполненный зерном, монетами, крупой, солью и т. д. К козе можно прикрепить колокольчики и бубенчики, на шею – бусы (можно готовые, а можно сделать самостоятельно, рога и бороду можно украсить лентами.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15344" y="2069903"/>
            <a:ext cx="5130677" cy="33843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501008" y="1215008"/>
            <a:ext cx="6858000" cy="4427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39552" y="699159"/>
            <a:ext cx="360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«Солнечный конь»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5220072" y="460246"/>
            <a:ext cx="3456384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Cчитaeтcя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мужcким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oбepeгoм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пpивлeкaющим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дoм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удaчу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cчacтьe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пpoцвeтaниe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оберегает от лихих людей  и злых напастей 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Конь в славянской традиции почитаемое животное. Для наших предков он был похож на солнце с развивающейся гривой, как солнечные лучи. Он символизирует солнечный свет, благо. Этот оберег помогает мужчине быть успешным в делах, одерживать победы, быть всегда на коне, добиваться своих целей, является символом победы над врагом.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Лучшee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вpeмя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eгo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изгoтoвлeниe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дeнь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зимнeгo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coлнцecтoяния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2З-25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дeкaбpя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Coлнeчный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кoнь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являeтcя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мaгнитoм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cчacтья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удaчи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блaгoпoлучия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Cпocoбcтвуeт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дocтижeнию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цeлeй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Значение данной солнечной куклы-оберега было столь велико, что мальчикам в качестве первых игрушек дарили фигурку жеребёнка, она оберегала его от злых и нехороших людей,  привлекала удачу и всё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самое хорошее.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72755" y="2155351"/>
            <a:ext cx="4845500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501008" y="1215008"/>
            <a:ext cx="6858000" cy="4427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546511"/>
            <a:ext cx="41399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«Неразлучники»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5220072" y="598764"/>
            <a:ext cx="34563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славянская кукла, состоящая из двух фигурок – женской и мужской, соединённых между собой одной рукой-палочкой, как символ того что по жизни они будут идти вместе, взявшись за руки, будут вместе в беде и в радости.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Эта кукла– символ любви, верности.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Это-оберег из ткани своими руками, который родственники вручали новой семье с надеждой на счастливое, безбедное будущее.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Kуклу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мoжнo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подарить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гoдoвщину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coвмecтнoй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жизни или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poждeниe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мaлышa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6464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появлялись дети в семье, к Неразлучникам добавляли ещё маленьких куколок, посередине, на перекладину. Муж с женой естественно отдалялись друг от друга, но при этом оставались неразлучны, а детки лишь укрепляли их союз. Чем больше детей, тем крепче семья.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Дapить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тaкую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кукoлку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cлeдуeт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пoжeлaниями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кpeпкoй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cчacтливoй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ceмeйнoй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жизни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пoлнoй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любви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взaимнoгo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увaжeния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Taкoй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oбepeг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зaщищaeт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вcex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члeнoв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256054" y="2122470"/>
            <a:ext cx="5082034" cy="345638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60417" y="1160060"/>
            <a:ext cx="6858000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47256" y="1222940"/>
            <a:ext cx="6858000" cy="4446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735532"/>
            <a:ext cx="4211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0066FF"/>
                </a:solidFill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Баба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– яга»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004048" y="693944"/>
            <a:ext cx="3744416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Оберег Баба Яга изготавливали для защиты от негатива, считалась покровительницей женщин и помогала им налаживать личную жизнь, сохранять семейное счастье.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 лесная старушка  в славянской культуре считалась символом мудрости, защиты от злых сил, оберегом семейного счастья.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Баба Яга, размещённая в прихожей, не пустит к вам домой недоброжелательно настроенных людей, защитит от тех, кто желает зла или приходит с корыстными намерениями.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Фигурка старушки в рабочем кабинете подарит удачу в профессиональных делах, поможет быстрее справляться с поставленными задачами.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Незамужним девушкам рекомендуется поставить или повесить куклу-оберег у изголовья кровати — тогда Бабка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Ёжка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станет  охранять сон , прогонит прочь ночные кошмары, а ещё —поможет наладить личное счастье.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На фартуке Бабы Яги Божья коровка, которая всегда выступает как символ удачи и благих вестей, а также символ благодати, доброты, прощения. В ее руках метла – волшебный предмет. Метла  направленная веточками вверх  привлекает деньги и прочие материальные блага. Метла вниз — выметает сор из дома, негатив из души. В доме семейных пар мудрая помощница будет следить за гармонией в отношениях, оберегать жильцов от всех неудач.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14412" y="2201253"/>
            <a:ext cx="4800821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88132" y="1169876"/>
            <a:ext cx="6858000" cy="4518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70130" y="1205191"/>
            <a:ext cx="6858000" cy="44476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507685"/>
            <a:ext cx="360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Малышок-голышок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Olga\Downloads\image-2021-12-19 16_54_58 (1)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980728"/>
            <a:ext cx="2353062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292080" y="1097846"/>
            <a:ext cx="304721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игровая кукла. Такой старинный русский пупсик. С ним девочки играли в дочки-матери, нянчили его, баюкали. И, конечно, шили разные одежки, осваивая первые шаги обращения с ниткой и иглой. Ведь в отличие от большинства русских народных кукол здесь можно снимать-одевать-переодевать малышка. А можно и не шить сложные одежки, а сделать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пеленочки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одеяльце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вот кукла-младенец и в обновках! Одевать такую куколку очень удобно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ведь у нее гнуться  ручки-ножки как угодно!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59"/>
          <a:stretch/>
        </p:blipFill>
        <p:spPr>
          <a:xfrm rot="5400000">
            <a:off x="944462" y="3182930"/>
            <a:ext cx="2629685" cy="361727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215008" y="1215008"/>
            <a:ext cx="6858000" cy="4427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90105" y="580476"/>
            <a:ext cx="34198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«На здоровье»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165812" y="469614"/>
            <a:ext cx="3456384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«На здоровье» – мощный оберег, она защищает здоровье человека, она способна предотвратить болезнь, сглаз, порчу. Тряпичная куколка На Здоровье, ускоряет выздоровление, помогает справиться даже с тяжёлыми болезнями. Согласно легендам, Она оберегает своего владельца от любого негатива. Целительная кукла "Здоровье" делается только из льняных ниток, так как считается, что лён своими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проиродными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свойствами очень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экологичен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забирая болезнь на себя, помогает человеку поправиться. Чтобы кукла На Здоровье напиталась энергией, владельцу необходимо с ней разговаривать, рассказать о своей болезни и попросить помощи. Ее нужно крепко сжимать в руках. После этого оберег кладут под подушку или в колыбельку, если заболел ребенок. Когда человек выздоравливает или амулет На Здоровье испортится, от него необходимо избавиться. Оставлять его в доме нельзя, так как болезнь может вернуться.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Оберег не принято украшать,  делать её надо с помыслами о больном человеке, для которого это делается. На груди у куколки крест из красных ниток. Красный цвет имеет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обережное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значение и защищает от различного негатива. Еще одним отличием оберега На Здоровье является длинная коса. Заплетая косу у куклы надо приговаривать: "На здоровье, на здоровье." По окончании изготовления и при передаче больному повторять: "На здоровье".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047" y="1124744"/>
            <a:ext cx="3563888" cy="518274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62270" y="615936"/>
            <a:ext cx="38519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«Кубышка-травница»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076056" y="299744"/>
            <a:ext cx="3672408" cy="608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Кубышка-травница - это куколка-целительница, которая оберегает от болезней и недугов. В её руках два узелка с сухими травами, а сама она наполнена сухоцветами. Если помять её юбку или узелки, то по дому распространится приятный запах.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Кубышки-травницы набивают разными травами, имеющими различное назначение. Раньше хозяйки делали для дома несколько кубышек и по наполнению травами, у каждой было своё особое назначение и место в жилище.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Одну Травницу ставили у постели взрослых или подвешивали у кроватки маленького ребёнка. Она оберегала их здоровье, не позволяя хворям гулять по дому, она защищала жителей от болезней, злых духов.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Ещё одну Кубышку-Травницу набивали ароматными травами. Такую куколку клали под подушки. Использовали лекарственные травы (мяту, лаванду, чабрец, душицу, пустырник). Оберег успокаивал, помогал в борьбе с бессонницей, отводил кошмары.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Третья куколка создавалась для кухни. Для неё использовали травы, вызывающие хороший аппетит. Прежде всего это: укроп, одуванчик, рута. А также такое сочетание трав делает воздух чище, нейтрализует неприятные запахи, создаёт домашний уют.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Четвёртую куклу кубышку-травницу помещали в погреба или селили в амбаре. В состав такой куколки входили полынь, мята, пижма. Она служила дезинфицирующим средством, отпугивающим вредителей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254218" y="2008776"/>
            <a:ext cx="5080433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42648" y="1156648"/>
            <a:ext cx="6858000" cy="45447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2027" y="507198"/>
            <a:ext cx="39959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«Спиридон Солнцеворот»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06" y="1031695"/>
            <a:ext cx="3478586" cy="53324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59798" y="557555"/>
            <a:ext cx="350813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функция куколки – помощь в разрешении неприятностей. Спиридону Солнцевороту под силу справиться с любыми проблемами, мешающими человеку продвигаться по жизни вперед.. Такая кукла пригодится всякому, кто нуждается в выборе правильного пути, в развитии собственного дела и привлечения благополучия на всех уровнях. </a:t>
            </a:r>
          </a:p>
          <a:p>
            <a:r>
              <a:rPr lang="ru-RU" sz="1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Оберег положительно влияет на  здоровье, помогает избавиться от вредных привычек и найти себе новые занятия. Человек начинает легче идти на контакт с окружающими и становится более восприимчивым к знакам судьбы.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48065" y="3907802"/>
            <a:ext cx="3419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Спиридон Солнцеворот помогает человеку в его делах, для оберега придется выделить определенное пространство. Кукла должна находиться в рабочей зоне – около стола с компьютером или где-то поблизости. Важно, чтобы эта часть дома была наполнена активной, деятельной энергией – держать Спиридона Солнцеворота в спальне нельзя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567205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42648" y="1156648"/>
            <a:ext cx="6858000" cy="45447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621498"/>
            <a:ext cx="39959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«Веснянка»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148064" y="3177555"/>
            <a:ext cx="360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58308" y="772274"/>
            <a:ext cx="37799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Кукла Веснянка — это красивый славянский оберег, символизирующий красоту и хорошую жизнь. В древности славянские женщины мастерили его с наступлением тепла, чтобы привлечь в этот сезон счастье.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Еще Веснянку называют Весенницей или Весновкой. Также есть названия Плющиха, Свистунья. Плющиха, потому что с наступлением тепла проседает нападавший снег, а Свистунья от того, что весной дуют сильные ветра.</a:t>
            </a:r>
            <a:endParaRPr lang="ru-RU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По традиции незамужние девушки самостоятельно изготавливали эту куклу, а затем дарили близким. Небольшая по формату, но очень яркая и красивая, мотанка стала символом прихода весны.</a:t>
            </a:r>
            <a:endParaRPr lang="ru-RU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Косичка Веснянки забавно топорщится вверх, будто тянется к солнышку. Таким образом оберег набирается энергии солнца, а затем щедро делится ею со своим хозяином.</a:t>
            </a:r>
            <a:endParaRPr lang="ru-RU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Ляльку старались украсить как можно более празднично. В ее волосы вплетали бусины, платье украшали лентами, а на фартуке вышивали красивые узоры или славянские символы.</a:t>
            </a:r>
            <a:endParaRPr lang="ru-RU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Некоторые мастерицы делали ляльке разноцветные волосы. Брали несколько ярких оттенков и собирали их в косичку. Считалось, что от этого куколка становится красивее, а значит — сможет привести в дом большое счастье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196753"/>
            <a:ext cx="3589214" cy="515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209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42648" y="1156648"/>
            <a:ext cx="6858000" cy="45447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62607" y="452737"/>
            <a:ext cx="39959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«Девка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 - Баба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148064" y="3177555"/>
            <a:ext cx="3600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459" y="882591"/>
            <a:ext cx="1800200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6777" y="1922061"/>
            <a:ext cx="1918439" cy="28803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463" y="3607408"/>
            <a:ext cx="1801274" cy="27019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48760" y="607621"/>
            <a:ext cx="3338905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Куколка перевертыш Девка-Баба – это игровая кукла. Ее часто называют Вертушкой, ведь с одной стороны это молодая девушка, с другой стороны — взрослая женщина.</a:t>
            </a:r>
            <a:b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Девка-Баба — игровая кукла для подрастающей девочки. Эта кукла-перевертыш помогает осознать свою женскую силу и предназначение, готовит девочку к пониманию взрослой жизни. Она объединяет в себе два образа: девушки (Девки) и замужней женщины (Бабы).   </a:t>
            </a: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Девка — яркая, нарядная, с косой, с лентой — устремлена во внешний мир, показывает себя во всей красе, во всей силе. Делает она это не просто так, ее цель — найти своего суженого, привлечь его.</a:t>
            </a: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Потом подол выворачивается, Девка скрывается внутри, а снаружи появляется Баба. Это образ замужней женщины, матери, хранительницы домашнего очага. Она более скромно одета, ее голова покрыта платком, одежда спокойных тонов.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8846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86941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004048" y="692696"/>
            <a:ext cx="37444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4" descr="https://cdn1.ozone.ru/multimedia/10151879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cdn1.ozone.ru/multimedia/101518790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346" y="946845"/>
            <a:ext cx="3628597" cy="5407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8465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28339" y="508030"/>
            <a:ext cx="1687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6FF"/>
                </a:solidFill>
                <a:latin typeface="Arial Black" panose="020B0A04020102020204" pitchFamily="34" charset="0"/>
              </a:rPr>
              <a:t>«СемьЯ»</a:t>
            </a:r>
            <a:endParaRPr lang="ru-RU" dirty="0">
              <a:solidFill>
                <a:srgbClr val="0066FF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0008" y="508030"/>
            <a:ext cx="3523857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Кукла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Плодородие СемьЯ Седьмая Я или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Московка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сколько названий у этой замечательной куколки.</a:t>
            </a:r>
            <a:b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Эта кукла мощный оберег крепкой и дружной семьи. Семьи богатой детьми. У мамы пять детей, она шестая, а седьмое это - папа и муж, он основание, на котором держится вся семья. Основа куклы скрутка из ткани или березовый столбик – символ мужской силы, а сама она – архетип матери и символизирует материнскую заботу и любовь. Что и говорить очень гармоничная куколка с мужским и женским началом да еще и детками.</a:t>
            </a:r>
            <a:b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По народному поверью, эта кукла помогает воплотить в жизнь желание иметь здорового ребенка, а также охраняет добрые отношения в семье.</a:t>
            </a:r>
            <a:b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Почему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ещё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Московкой ее называют? Так потому что история появления этой куклы связана с периодом возникновения московского княжества, которое присоединяло к себе всё новые и новые земли. Москва - мать, новое княжество - новый ребенок.</a:t>
            </a:r>
            <a:b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Эту куклу держали в доме где-нибудь повыше – на шкафу, на полке и не давали в руки никому чужому.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1914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86941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004048" y="692696"/>
            <a:ext cx="37444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4" descr="https://cdn1.ozone.ru/multimedia/10151879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cdn1.ozone.ru/multimedia/101518790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43608" y="8465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28339" y="508030"/>
            <a:ext cx="1687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6FF"/>
                </a:solidFill>
                <a:latin typeface="Arial Black" panose="020B0A04020102020204" pitchFamily="34" charset="0"/>
              </a:rPr>
              <a:t>«Пасха»</a:t>
            </a:r>
            <a:endParaRPr lang="ru-RU" dirty="0">
              <a:solidFill>
                <a:srgbClr val="0066FF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0008" y="508030"/>
            <a:ext cx="35238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0008" y="499367"/>
            <a:ext cx="3608456" cy="598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1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Пасха</a:t>
            </a:r>
            <a:r>
              <a:rPr lang="ru-RU" sz="1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является самым главным праздником православного церковного года, это праздник пробуждения природы и начала весны. И к этому празднику на Руси изготавливали кукол, символизирующих это событие.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1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Самая красивая праздничная </a:t>
            </a:r>
            <a:r>
              <a:rPr lang="ru-RU" sz="1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кукла так и называется – кукла Пасха</a:t>
            </a:r>
            <a:r>
              <a:rPr lang="ru-RU" sz="1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Она представляет собой православную женщину в нарядной одежде, которая идёт освящать традиционную </a:t>
            </a:r>
            <a:r>
              <a:rPr lang="ru-RU" sz="1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пасхальную пищу в церковь</a:t>
            </a:r>
            <a:r>
              <a:rPr lang="ru-RU" sz="1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 руках она держит узелок с дарами. Делается </a:t>
            </a:r>
            <a:r>
              <a:rPr lang="ru-RU" sz="1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пасхальная кукла в красных тонах</a:t>
            </a:r>
            <a:r>
              <a:rPr lang="ru-RU" sz="1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Красный цвет всегда символизировал собой жизнь, а Светлое Христово Воскресенье – это великий праздник жизни и возрождения. Само изготовление </a:t>
            </a:r>
            <a:r>
              <a:rPr lang="ru-RU" sz="1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куклы Пасхи</a:t>
            </a:r>
            <a:r>
              <a:rPr lang="ru-RU" sz="1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не отличается от общей технологии изготовления русских тряпичных кукол, но лицо и руки </a:t>
            </a:r>
            <a:r>
              <a:rPr lang="ru-RU" sz="1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куклы</a:t>
            </a:r>
            <a:r>
              <a:rPr lang="ru-RU" sz="1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делаются обязательно из красной ткани. В руках она держит узелок с тем, что несёт на освящение в храм. Такая </a:t>
            </a:r>
            <a:r>
              <a:rPr lang="ru-RU" sz="12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кукла</a:t>
            </a:r>
            <a:r>
              <a:rPr lang="ru-RU" sz="12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оберег может быть прекрасным подарком на светлый праздник.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Пacxaльнaя куклa cимвoлизиpуeт paдocть. Имeннo кaк пpoвoдник paдocти oнa cтaвилacь нa oкнo и нapяду c пacxaми и кpaшeными яйцaми дapилacь близким. Kуклa oбepeг пpивлeкaeт в дoм дocтaтoк, блaгoпoлучиe и cчacтьe.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Кукла-</a:t>
            </a:r>
            <a:r>
              <a:rPr lang="ru-RU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мтанка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делалась накануне Вербного Воскресенья и целый год, до следующей Пасхи, находилась в доме как символ радости Светлого Христова Воскресенья, победы добра над злом. </a:t>
            </a:r>
            <a:endParaRPr lang="ru-RU" sz="1200" dirty="0"/>
          </a:p>
        </p:txBody>
      </p:sp>
      <p:sp>
        <p:nvSpPr>
          <p:cNvPr id="11" name="AutoShape 2" descr="blob:https://web.whatsapp.com/fca964ab-be0d-461d-8cf0-e2ce29dffb1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C:\Users\Наталья\Desktop\fca964ab-be0d-461d-8cf0-e2ce29dffb1e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375" y="1021824"/>
            <a:ext cx="3607568" cy="53557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95694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620688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66FF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66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«Колокольчик» </a:t>
            </a:r>
            <a:endParaRPr lang="ru-RU" dirty="0">
              <a:solidFill>
                <a:srgbClr val="0066FF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967536" y="562206"/>
            <a:ext cx="3780927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Куклу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Колокольчик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еще называют куклой Добрых вестей. Она является оберегом, приносит в дом радость и хорошее настроение. Эта куколка веселая, задорная, а сверху похоже на солнышко.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Женщины делали их для самих себя или для всей семьи, заряжая с помощью заговоров. Одной из кукол, с помощью которых славяне защищались от зла и всяческих напастей была кукла Колокольчик. Эта веселая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мотанка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приносила в дом счастье и радость.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Эту куклу всегда было легко отличить от других. Вместо одной у нее целых три юбки.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Кукла могла издавать звук. Звук этот был чистый, звонкий, а исходил он от спрятанного внутри колокольчика. Звон предупреждал о том, что в дом кто-то вошел, очищал пространство, притягивал радость.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Даря Колокольчик, человек желает своему другу получать только хорошие известия и поддерживает в нем радостное и веселое настроение.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 дарили друг другу такую игрушку-оберег, чтобы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пожелать приятных новостей и радостных событий.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22533" y="1914821"/>
            <a:ext cx="5108546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61259" y="1143000"/>
            <a:ext cx="6858000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3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449714"/>
            <a:ext cx="33843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«Зайчик на пальчик»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76056" y="1249281"/>
            <a:ext cx="36004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Зайчик  на  пальчик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обрядовая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кукла, которая делалась детям с 3-х лет. Это и друг ребенка и его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оберег. В старину давали игрушку детям, когда уходили из дома, чтобы оставаясь один, ребенок не скучал и ему не было страшно. 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зайчику можно обратиться, как к другу, поговорить с ним или просто поиграть, а еще можно доверить ему свои секреты, пожаловаться, если обидели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он никому не расскажет. Да и взрослым можно поговорить с таким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зайчиком, так как не всегда можно рассказать, что тебя тревожит близкому человеку. 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Зайчик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пальчик выслушает вас в любую трудную минуту.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89"/>
          <a:stretch/>
        </p:blipFill>
        <p:spPr>
          <a:xfrm>
            <a:off x="906270" y="1042400"/>
            <a:ext cx="2722942" cy="21936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77962" y="3190586"/>
            <a:ext cx="2979559" cy="331237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35823" y="1149821"/>
            <a:ext cx="6858000" cy="45583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539399"/>
            <a:ext cx="4211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«Птица радость»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004048" y="493658"/>
            <a:ext cx="360040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Когда-то давно наши предки жили в одном ритме с природой. Летом трудились на земле, осенью пожинали плоды, а зима была серьезным испытанием, особенно в неурожайные годы. Именно поэтому наступление весны было для древних славян самым настоящим праздником. К этому событию усердно готовились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наряжались в обновки, восхваляли весну в песнях, читали заговоры на удачу. Для празднеств мастерили специальных обрядовых кукол. Славяне всегда почитали весну, громко и искренне радуясь ее наступлению. А если она запаздывала, старались ускорить ее приход. В этом им помогала кукла Птица Радость.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Обрядовая кукла, приносящая в дом благодать и радостные вести. Считалось, что птицы несут весну на крыльях, возвращаясь после долгой зимы. А весна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радость, обновление, надежды. Таких кукол изготавливали для встречи весны. На женской фигурке обязательно помещали изображение птицы. Птица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знак радости и весны. В прошлом верили: птица радость привлечет птиц и весну.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39402" y="1905065"/>
            <a:ext cx="5250800" cy="34021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9" y="548680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66F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«Пеленашка» </a:t>
            </a:r>
            <a:endParaRPr lang="ru-RU" dirty="0">
              <a:solidFill>
                <a:srgbClr val="0066FF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69136" y="369841"/>
            <a:ext cx="3607319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Пеленашка делалась для новорожденных, чтобы отпугнуть от них зло и недобрых людей.</a:t>
            </a:r>
            <a:r>
              <a:rPr lang="ru-RU" sz="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Внешне Пеленашка выглядела как обычная детская кукла, но на самом деле она становилась не просто первой игрушкой, а и первым после матери защитником. Как бы мать не старалась, она, занятая повседневными заботами, не всегда сможет уследить за тем, чтобы с ребенком было все в порядке. Поэтому славяне и изготавливали особую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мотанку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защиты младенцев. Пеленашка выполняла одну единственную задачу, но очень важную, ведь славяне с почтением относились к традиции продолжения рода. Ценили семью.                                                                                          Лялька помогала отводить всякий негатив от малышей: дурной глаз, недобрые слова, козни темных сущностей. Все это обходило обладателя такой куколки стороной, не касаясь его.                                                                                                             Этот оберег для ребенка имеет одну особенность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 не отражает негатив от хозяина, а берет его на себя. По этой причине куклу нужно время от времени заменять на новую. Насобирав в себя много гадости, она уже не сможет так же хорошо, как и прежде, отводить сглаз и порчу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53037" y="1902909"/>
            <a:ext cx="5278070" cy="357772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215008" y="1215008"/>
            <a:ext cx="6858000" cy="4427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29000" y="1143000"/>
            <a:ext cx="6858000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581512"/>
            <a:ext cx="4067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«Десятиручка»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004048" y="472589"/>
            <a:ext cx="367240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Десятиручка – одна из самых популярных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славянских кукол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Как не сложно догадаться из названия, у этой куколки не две, а целых десять рук. Дело в том, что наши предки делали эту куклу-оберег, чтобы облегчить жизнь хозяюшек – как юных, так и зрелых. Лялька помогала справляться с женскими обязанностями, придавая бодрости для бытовых дел и вдохновения для рукоделия. Отсюда и пять пар рук – чтобы все успевать.                                                                       Десятиручка – это кукла-оберег, который делали именно в качестве помощницы женщинам, а вот юным хозяюшкам талисман помогал успевать делать все дела.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положительно влияет на самочувствие – отгоняет усталость и придает энергии, а благодаря этому любое дело, за которое берется хозяйка, доводится до конца.                                     Лялька благоприятствует исконно женским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вышивка;  шитье;   кулинария; уборка; стирка.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Десятиручку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дарили невесте на свадьбу с добрым пожеланием быстро навести порядок в доме, обустроиться на новом месте, понравиться родственникам мужа, быть всегда веселой и полной сил.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89124" y="1963663"/>
            <a:ext cx="5206230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43000" y="1143000"/>
            <a:ext cx="6858000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501008" y="1215008"/>
            <a:ext cx="6858000" cy="4427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484242"/>
            <a:ext cx="41399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0066FF"/>
                </a:solidFill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На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anose="020B0A04020102020204" pitchFamily="34" charset="0"/>
                <a:ea typeface="Calibri" pitchFamily="34" charset="0"/>
                <a:cs typeface="Times New Roman" panose="02020603050405020304" pitchFamily="18" charset="0"/>
              </a:rPr>
              <a:t>Счастье»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237820" y="880119"/>
            <a:ext cx="338437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жизни древних славян особую роль играли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куклы-мотанки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Без них не проходили важные события. Одной из самых любимых была задорная Счастливица — кукла-оберег на счастье. Считалось, что в ней заложены женская красота, сила и удача. Счастливица — это небольшая кукла с длинной косой. Коса в 2-3 раза длиннее тела, т.к. в ней секрет магической силы куклы.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Куколка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«На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Счастье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- это народная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оберег. Эта маленькая девочка с очень длинной косой и поднятыми к Солнцу ручками. Коса, как символ женского начала и женской силы, символизирует здоровье, достаток, красоту и долгую жизнь.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14905" y="2051276"/>
            <a:ext cx="5129800" cy="360902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1179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465004" y="1179004"/>
            <a:ext cx="6858000" cy="4499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520606"/>
            <a:ext cx="3312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Крупеничка»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148064" y="889985"/>
            <a:ext cx="352839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 Крупеничка защищала достаток наших предков, оберегая их от голода и неурожая. Славяне изготавливали эту обрядовую ляльку, заполняя потайной мешочек куклы зерном. Это помогало притягивать достаток, обеспечивало сытый стол и радость в доме.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Она считалась главной защитой дома и семьи. Мастерила и набивала зерном куколку хозяйка дома. Помещали её на самое видное место.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Иногда куклу называли Горошинкой, иногда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Зернушкой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Главной заботой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Крупенички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было обеспечение богатого стола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чтобы каждый из членов семьи был сыт, доволен и счастлив.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Созданная своими руками из натуральных тканей кукла Крупеничка привлекала в дом богатство, процветание, успех. Она гарантировала отличный стол, сытость домочадцев, счастье семьи.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931" y="1924044"/>
            <a:ext cx="5227850" cy="348523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784</TotalTime>
  <Words>2790</Words>
  <Application>Microsoft Office PowerPoint</Application>
  <PresentationFormat>Экран (4:3)</PresentationFormat>
  <Paragraphs>129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Наталья</cp:lastModifiedBy>
  <cp:revision>73</cp:revision>
  <dcterms:created xsi:type="dcterms:W3CDTF">2022-02-03T20:23:04Z</dcterms:created>
  <dcterms:modified xsi:type="dcterms:W3CDTF">2024-02-18T09:36:09Z</dcterms:modified>
</cp:coreProperties>
</file>