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11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3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40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55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69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6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85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6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70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8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7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06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C810C-2AC0-44D7-8623-D5C8291E870F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F1B88-DA6D-45FE-9024-74DC61839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4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620688"/>
            <a:ext cx="6048672" cy="3888431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Зимующие птицы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Стихотворения </a:t>
            </a:r>
            <a:endParaRPr lang="ru-RU" sz="96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589240"/>
            <a:ext cx="4176464" cy="1152128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Подготовила: </a:t>
            </a:r>
            <a:r>
              <a:rPr lang="ru-RU" sz="16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Рогацевич</a:t>
            </a:r>
            <a:r>
              <a:rPr lang="ru-RU" sz="16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 И.Ш.  </a:t>
            </a:r>
            <a:endParaRPr lang="ru-RU" sz="1600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517" y="-243408"/>
            <a:ext cx="2801888" cy="20654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01008"/>
            <a:ext cx="3305944" cy="23534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4664"/>
            <a:ext cx="3024336" cy="228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36815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Голубь плавно приземлился,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Отряхнул все пёрышки,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 на месте закружился –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Собирая, зёрнышки.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262" y="2062956"/>
            <a:ext cx="5705475" cy="3600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63" y="188640"/>
            <a:ext cx="2657872" cy="199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Что за птичка прилетает,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Я гадала целый день.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Ночью мне во сне приснилась,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Говорит: «Я поползень».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110581"/>
            <a:ext cx="5715000" cy="3505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60648"/>
            <a:ext cx="2801888" cy="206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Стол для птиц в обед накрыла.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Что за елки-палки?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Никого приличных нет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Воробьи да Галки.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6034617" cy="40219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2232248" cy="177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3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Ой ты, Совушка-Сова,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Удалая голова.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Ты ночами не летай,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 зверюшек не пугай.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262" y="2077244"/>
            <a:ext cx="5705475" cy="3571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-171400"/>
            <a:ext cx="308992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Высоко на кроне клена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Спеть готовилась ворона,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Показала певчий дар,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Прокричала громко: Кар-р-р-р...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90" y="1916832"/>
            <a:ext cx="6864019" cy="42093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-64524"/>
            <a:ext cx="2952328" cy="21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2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 теплом гнездышке уютном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Вывелись зимой птенцы,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Им мороз не страшен лютый,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Вот какие молодцы! 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976664" cy="42813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8640"/>
            <a:ext cx="2873896" cy="184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Получился дом для птиц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Как мы и хотели!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Будет птицам где поесть,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Переждать метели.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772816"/>
            <a:ext cx="6788944" cy="43533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0"/>
            <a:ext cx="2729880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6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Смастерили теремок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Он ни низок , ни высок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Думали для птичек –рай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Разобрали зря сарай!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192688" cy="44644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01604"/>
            <a:ext cx="3092664" cy="217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Кормушечку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повесила,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Пусть висит качается.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А теперь узнать пытаюсь,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Кто же к ней слетается.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6281575" cy="41373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46" y="116632"/>
            <a:ext cx="294590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3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29614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Воробей сидел на ветке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И чирикал : «Чик-чирик»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Вдруг он кошечку увидел,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Стушевался и притих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5832648" cy="38492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-171400"/>
            <a:ext cx="323393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А сорока-белобока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Смотрит косо, скачет боком.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Ей бы что-нибудь украсть –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Вот такая есть напасть...</a:t>
            </a: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endParaRPr lang="ru-RU" sz="16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5688632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208" y="-171400"/>
            <a:ext cx="299131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4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85821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Свиристели налетели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Сразу ветки опустели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У куста калины красной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Стал порядок безобразный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715000" cy="37153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-33423"/>
            <a:ext cx="3161928" cy="223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Сидит дятел у дупла: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Тук-тук-тук- домой пора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Милой даме сделал дом,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Будет жить счастливо в нем.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00808"/>
            <a:ext cx="5904656" cy="41044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24" y="0"/>
            <a:ext cx="3024336" cy="23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49817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Monotype Corsiva" panose="03010101010201010101" pitchFamily="66" charset="0"/>
              </a:rPr>
              <a:t>Снегири рябину ели</a:t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r>
              <a:rPr lang="ru-RU" sz="1800" dirty="0" smtClean="0">
                <a:latin typeface="Monotype Corsiva" panose="03010101010201010101" pitchFamily="66" charset="0"/>
              </a:rPr>
              <a:t>- Нет вкуснее ужина!</a:t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r>
              <a:rPr lang="ru-RU" sz="1800" dirty="0" smtClean="0">
                <a:latin typeface="Monotype Corsiva" panose="03010101010201010101" pitchFamily="66" charset="0"/>
              </a:rPr>
              <a:t>Даже брюшки покраснели</a:t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r>
              <a:rPr lang="ru-RU" sz="1800" dirty="0" smtClean="0">
                <a:latin typeface="Monotype Corsiva" panose="03010101010201010101" pitchFamily="66" charset="0"/>
              </a:rPr>
              <a:t>От такого кушанья. </a:t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88840"/>
            <a:ext cx="5638800" cy="367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144" y="116632"/>
            <a:ext cx="2513856" cy="199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7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35416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Желтогрудая синичка –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Воробьиная сестричка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Предвещает нам мороз –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Береги, дружок, свой нос!</a:t>
            </a:r>
            <a:r>
              <a:rPr lang="ru-RU" sz="1800" dirty="0" smtClean="0"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latin typeface="Monotype Corsiva" panose="03010101010201010101" pitchFamily="66" charset="0"/>
              </a:rPr>
            </a:b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262" y="2120106"/>
            <a:ext cx="5705475" cy="3486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918" y="0"/>
            <a:ext cx="2640562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7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65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Monotype Corsiva</vt:lpstr>
      <vt:lpstr>Тема Office</vt:lpstr>
      <vt:lpstr>Зимующие птицы Стихотворения </vt:lpstr>
      <vt:lpstr>Смастерили теремок Он ни низок , ни высок Думали для птичек –рай Разобрали зря сарай!</vt:lpstr>
      <vt:lpstr>Кормушечку повесила, Пусть висит качается. А теперь узнать пытаюсь, Кто же к ней слетается. </vt:lpstr>
      <vt:lpstr>Воробей сидел на ветке  И чирикал : «Чик-чирик» Вдруг он кошечку увидел, Стушевался и притих   </vt:lpstr>
      <vt:lpstr> А сорока-белобока Смотрит косо, скачет боком. Ей бы что-нибудь украсть – Вот такая есть напасть... </vt:lpstr>
      <vt:lpstr>Свиристели налетели Сразу ветки опустели  У куста калины красной Стал порядок безобразный </vt:lpstr>
      <vt:lpstr>Сидит дятел у дупла: Тук-тук-тук- домой пора Милой даме сделал дом, Будет жить счастливо в нем.   </vt:lpstr>
      <vt:lpstr>Снегири рябину ели - Нет вкуснее ужина! Даже брюшки покраснели От такого кушанья.  </vt:lpstr>
      <vt:lpstr>Желтогрудая синичка – Воробьиная сестричка Предвещает нам мороз – Береги, дружок, свой нос! </vt:lpstr>
      <vt:lpstr>Голубь плавно приземлился, Отряхнул все пёрышки, И на месте закружился – Собирая, зёрнышки. </vt:lpstr>
      <vt:lpstr>Что за птичка прилетает, Я гадала целый день. Ночью мне во сне приснилась, Говорит: «Я поползень». </vt:lpstr>
      <vt:lpstr>Стол для птиц в обед накрыла. Что за елки-палки? Никого приличных нет Воробьи да Галки. </vt:lpstr>
      <vt:lpstr>Ой ты, Совушка-Сова, Удалая голова. Ты ночами не летай, И зверюшек не пугай.</vt:lpstr>
      <vt:lpstr>Высоко на кроне клена Спеть готовилась ворона, Показала певчий дар, Прокричала громко: Кар-р-р-р...</vt:lpstr>
      <vt:lpstr>В теплом гнездышке уютном Вывелись зимой птенцы, Им мороз не страшен лютый, Вот какие молодцы! </vt:lpstr>
      <vt:lpstr>Получился дом для птиц Как мы и хотели! Будет птицам где поесть, Переждать метели.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Птичьи частушки.</dc:title>
  <dc:creator>Lenovo</dc:creator>
  <cp:lastModifiedBy>Татьяна</cp:lastModifiedBy>
  <cp:revision>15</cp:revision>
  <dcterms:created xsi:type="dcterms:W3CDTF">2020-01-04T02:24:52Z</dcterms:created>
  <dcterms:modified xsi:type="dcterms:W3CDTF">2024-02-18T12:47:42Z</dcterms:modified>
</cp:coreProperties>
</file>