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57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15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rticledge.com/wp-content/uploads/2017/10/winter-powerpoint-template-snowflake-powerpoint-template-snowflake-powerpoint-templ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246" y="-63595"/>
            <a:ext cx="9144000" cy="6985189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23528" y="214291"/>
            <a:ext cx="8568952" cy="2960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№111»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зимнего участка на тему:</a:t>
            </a:r>
          </a:p>
          <a:p>
            <a:pPr algn="ctr">
              <a:lnSpc>
                <a:spcPct val="150000"/>
              </a:lnSpc>
            </a:pPr>
            <a:r>
              <a:rPr lang="ru-RU" sz="2400" b="1" u="sng" dirty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 </a:t>
            </a:r>
            <a:r>
              <a:rPr lang="ru-RU" sz="2400" b="1" u="sng" dirty="0" err="1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Автошки</a:t>
            </a:r>
            <a:r>
              <a:rPr lang="ru-RU" sz="2400" b="1" u="sng" dirty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участке, как в белоснежной сказке»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Обухова С.С.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Бакина Н.А. </a:t>
            </a:r>
          </a:p>
        </p:txBody>
      </p:sp>
      <p:pic>
        <p:nvPicPr>
          <p:cNvPr id="14346" name="Picture 10" descr="https://ds04.infourok.ru/uploads/ex/01be/00098b25-3094f95a/hello_html_m16afb9c4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216" y="4491012"/>
            <a:ext cx="2538387" cy="2538388"/>
          </a:xfrm>
          <a:prstGeom prst="rect">
            <a:avLst/>
          </a:prstGeom>
          <a:noFill/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2B972A9-D528-4130-BC8A-7E3E2C3C9A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62" y="3212976"/>
            <a:ext cx="1978984" cy="2638646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CF17A3-3578-41A8-A5C9-62642553E6D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17"/>
          <a:stretch/>
        </p:blipFill>
        <p:spPr>
          <a:xfrm>
            <a:off x="2843808" y="3524187"/>
            <a:ext cx="3189619" cy="2016224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4237505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rticledge.com/wp-content/uploads/2017/10/winter-powerpoint-template-snowflake-powerpoint-template-snowflake-powerpoint-templ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116632"/>
            <a:ext cx="9144000" cy="6840171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1520" y="548680"/>
            <a:ext cx="8208913" cy="168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к нам в гости придет – прямо в школу </a:t>
            </a:r>
            <a:r>
              <a:rPr lang="ru-RU" sz="24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Автошки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попадет. Участок всем на диво – замечательно, красиво!</a:t>
            </a:r>
          </a:p>
          <a:p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23FAA13-FF92-4C70-82C2-19967019E6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04864"/>
            <a:ext cx="4932040" cy="369903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4087249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rticledge.com/wp-content/uploads/2017/10/winter-powerpoint-template-snowflake-powerpoint-template-snowflake-powerpoint-templ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67837" cy="6858000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51520" y="214290"/>
            <a:ext cx="8712968" cy="6365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Каждую зиму наш участок превращается в чудесный сказочный городок, а прогулка на нем становится наиболее интересной, разнообразной и полезной для всестороннего развития детей.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Цель: благоустроить детскую игровую площадку в зимний период, создать условия по организации двигательной развивающей среды.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выбрали тематику </a:t>
            </a: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"Школа </a:t>
            </a:r>
            <a:r>
              <a:rPr lang="ru-RU" sz="20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Автошки</a:t>
            </a: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</a:t>
            </a: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b="1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b="1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b="1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b="1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постарались, чтобы постройки были не только красивыми, но и функциональными. Постройки выполнены по периметру участка, чтобы осталось место для подвижных игр.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00298" y="214290"/>
            <a:ext cx="18473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>
              <a:ln w="1905">
                <a:solidFill>
                  <a:srgbClr val="FF0000"/>
                </a:solidFill>
              </a:ln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D9840E3-25DB-4249-93D0-69DBF02763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71" y="2822563"/>
            <a:ext cx="1840827" cy="2454436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B81EDDF-B733-476B-9391-017BE3C8D4A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8" t="18276" r="18216" b="6826"/>
          <a:stretch/>
        </p:blipFill>
        <p:spPr>
          <a:xfrm>
            <a:off x="4283968" y="2723081"/>
            <a:ext cx="1695883" cy="265340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rticledge.com/wp-content/uploads/2017/10/winter-powerpoint-template-snowflake-powerpoint-template-snowflake-powerpoint-templ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5" y="0"/>
            <a:ext cx="9144000" cy="6840171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67545" y="260648"/>
            <a:ext cx="7992888" cy="113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дети не скучали: папы, мамы постарались: горку-чудесницу сделали.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C4AEF86-82E6-4D19-8752-AE0ACF2177A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04" r="43700" b="25850"/>
          <a:stretch/>
        </p:blipFill>
        <p:spPr>
          <a:xfrm>
            <a:off x="899592" y="2060848"/>
            <a:ext cx="5004048" cy="3756108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rticledge.com/wp-content/uploads/2017/10/winter-powerpoint-template-snowflake-powerpoint-template-snowflake-powerpoint-templ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5" y="0"/>
            <a:ext cx="9144000" cy="6840171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67544" y="260648"/>
            <a:ext cx="8208911" cy="6336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снежной елочке много секретиков: отгадаешь загадку – увидишь отгадку.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кукол горка есть у нас, в санках с горки весело летят.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игры с куклами есть  посуда.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9695E43-5B9C-4CD8-A82A-B2922B7D0F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970" y="908720"/>
            <a:ext cx="2926140" cy="2194605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F29E803-82B7-468B-BD14-4F212F5468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3" t="58400"/>
          <a:stretch/>
        </p:blipFill>
        <p:spPr>
          <a:xfrm>
            <a:off x="1371655" y="3689669"/>
            <a:ext cx="3542129" cy="1368152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552CA28-B93E-4ABE-BDBD-D694D5441D0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t="27951" r="10227" b="23751"/>
          <a:stretch/>
        </p:blipFill>
        <p:spPr>
          <a:xfrm>
            <a:off x="5436096" y="5168731"/>
            <a:ext cx="3546647" cy="156109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116921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rticledge.com/wp-content/uploads/2017/10/winter-powerpoint-template-snowflake-powerpoint-template-snowflake-powerpoint-templ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5" y="0"/>
            <a:ext cx="9144000" cy="6840171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67545" y="260648"/>
            <a:ext cx="7992888" cy="1251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мальчиков целый замок ДПС: и стоянки есть, и гаражи. С машинами можно поиграть и с горки покатать.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060298-4217-453B-8628-83C0D0118C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003" y="1347687"/>
            <a:ext cx="1761870" cy="234916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960BB5F-BCD9-4A50-AC0C-A81398B969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83" y="4047973"/>
            <a:ext cx="3254763" cy="2441072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F6680D-5741-4FD1-B83A-8349B0EE2F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548" y="3453910"/>
            <a:ext cx="2873126" cy="2154845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080490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rticledge.com/wp-content/uploads/2017/10/winter-powerpoint-template-snowflake-powerpoint-template-snowflake-powerpoint-templ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5" y="0"/>
            <a:ext cx="9144000" cy="6840171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67545" y="260648"/>
            <a:ext cx="5832647" cy="1646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поляне творчества – дети молодцы – юные творцы. Здесь карандаши, пробки и печатки, цветные льдинки – снежные картинки.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94FAA14-0D24-46DB-B5C3-2AD2781708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13"/>
          <a:stretch/>
        </p:blipFill>
        <p:spPr>
          <a:xfrm>
            <a:off x="1619672" y="4181756"/>
            <a:ext cx="2880320" cy="2424856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A77A99-F499-40A0-AAB2-98E800DA311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3" t="17450" r="9838" b="48950"/>
          <a:stretch/>
        </p:blipFill>
        <p:spPr>
          <a:xfrm>
            <a:off x="433995" y="2121742"/>
            <a:ext cx="5196161" cy="1732054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754196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rticledge.com/wp-content/uploads/2017/10/winter-powerpoint-template-snowflake-powerpoint-template-snowflake-powerpoint-templ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5" y="0"/>
            <a:ext cx="9144000" cy="6840171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07504" y="260648"/>
            <a:ext cx="8352929" cy="563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Тут- Автозавод любимый,</a:t>
            </a:r>
          </a:p>
          <a:p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Сердцу милый и родной…</a:t>
            </a:r>
          </a:p>
          <a:p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Ну, а тут, цветные льдинки-</a:t>
            </a:r>
          </a:p>
          <a:p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Опыт провести крутой!</a:t>
            </a: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421CC86-D2E4-493B-85FA-3B136A652F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764704"/>
            <a:ext cx="3408379" cy="2556284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C7B9DF7-1EFC-4FB7-AF3A-7C86E59F546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3" t="45174"/>
          <a:stretch/>
        </p:blipFill>
        <p:spPr>
          <a:xfrm>
            <a:off x="683567" y="4347171"/>
            <a:ext cx="2148393" cy="1805667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29FE1B-F328-471A-981E-308DD7A528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0" t="10435" r="7967"/>
          <a:stretch/>
        </p:blipFill>
        <p:spPr>
          <a:xfrm>
            <a:off x="3923928" y="3772757"/>
            <a:ext cx="2040227" cy="290201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364984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rticledge.com/wp-content/uploads/2017/10/winter-powerpoint-template-snowflake-powerpoint-template-snowflake-powerpoint-templ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5" y="0"/>
            <a:ext cx="9144000" cy="6840171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79512" y="260648"/>
            <a:ext cx="8280921" cy="5381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у нас семья спортсменов-</a:t>
            </a:r>
          </a:p>
          <a:p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Мама, папа и малец.</a:t>
            </a:r>
          </a:p>
          <a:p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 а тут какое чудо-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Зимний, снежный лабиринт.</a:t>
            </a: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87394CD-5322-4121-A829-81C1150D8D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836712"/>
            <a:ext cx="3072992" cy="2304744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8A011CF-F11A-46D9-BB8E-8445650261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148592"/>
            <a:ext cx="3240360" cy="243027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617710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rticledge.com/wp-content/uploads/2017/10/winter-powerpoint-template-snowflake-powerpoint-template-snowflake-powerpoint-templ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116632"/>
            <a:ext cx="9144000" cy="6840171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67545" y="260648"/>
            <a:ext cx="7992888" cy="2057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вот здесь мы выполняем,</a:t>
            </a:r>
          </a:p>
          <a:p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здоровье укрепит:</a:t>
            </a:r>
          </a:p>
          <a:p>
            <a:r>
              <a:rPr lang="ru-RU" sz="24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Подлезания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движения</a:t>
            </a:r>
          </a:p>
          <a:p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спортивную ходьбу,</a:t>
            </a:r>
          </a:p>
          <a:p>
            <a:pPr algn="ctr">
              <a:lnSpc>
                <a:spcPct val="150000"/>
              </a:lnSpc>
            </a:pP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61D308A-43B4-4EB0-958B-36ED58090B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7" t="47659" r="12598" b="14156"/>
          <a:stretch/>
        </p:blipFill>
        <p:spPr>
          <a:xfrm>
            <a:off x="500432" y="2020469"/>
            <a:ext cx="3440434" cy="1909317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3E89179-4CEB-4CC5-ADD1-C9C8EAB58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496" y="405116"/>
            <a:ext cx="3739824" cy="280486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284F60D-7C0F-4AA9-8F55-164C2142C3C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0" t="4660" r="355" b="16592"/>
          <a:stretch/>
        </p:blipFill>
        <p:spPr>
          <a:xfrm>
            <a:off x="4731800" y="3498468"/>
            <a:ext cx="3292712" cy="253303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3DC2F2F-B015-4085-9A2E-93F79E78994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5907" r="10625" b="21651"/>
          <a:stretch/>
        </p:blipFill>
        <p:spPr>
          <a:xfrm>
            <a:off x="971600" y="4258108"/>
            <a:ext cx="3168352" cy="2164321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7842624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293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Alexander Bakin</cp:lastModifiedBy>
  <cp:revision>23</cp:revision>
  <dcterms:created xsi:type="dcterms:W3CDTF">2018-12-23T12:45:11Z</dcterms:created>
  <dcterms:modified xsi:type="dcterms:W3CDTF">2024-02-18T10:28:34Z</dcterms:modified>
</cp:coreProperties>
</file>