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7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79" autoAdjust="0"/>
    <p:restoredTop sz="94608" autoAdjust="0"/>
  </p:normalViewPr>
  <p:slideViewPr>
    <p:cSldViewPr>
      <p:cViewPr>
        <p:scale>
          <a:sx n="50" d="100"/>
          <a:sy n="50" d="100"/>
        </p:scale>
        <p:origin x="-730" y="-2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1704" y="-6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4AC1F-A6E7-4B5E-B0C6-E83AE6DB81E5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6593B-ACBA-4FED-9360-4640A8E711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20.jpeg"/><Relationship Id="rId3" Type="http://schemas.openxmlformats.org/officeDocument/2006/relationships/image" Target="../media/image23.jpeg"/><Relationship Id="rId7" Type="http://schemas.openxmlformats.org/officeDocument/2006/relationships/image" Target="../media/image7.jpeg"/><Relationship Id="rId12" Type="http://schemas.openxmlformats.org/officeDocument/2006/relationships/image" Target="../media/image1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4.jpeg"/><Relationship Id="rId5" Type="http://schemas.openxmlformats.org/officeDocument/2006/relationships/image" Target="../media/image3.jpeg"/><Relationship Id="rId10" Type="http://schemas.openxmlformats.org/officeDocument/2006/relationships/image" Target="../media/image12.jpeg"/><Relationship Id="rId4" Type="http://schemas.openxmlformats.org/officeDocument/2006/relationships/image" Target="../media/image24.jpeg"/><Relationship Id="rId9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548680"/>
            <a:ext cx="7772400" cy="1470025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«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Зимние и летние виды спорта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22531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03648" y="1844824"/>
            <a:ext cx="5711825" cy="576064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dirty="0" smtClean="0">
                <a:latin typeface="Comic Sans MS" pitchFamily="66" charset="0"/>
              </a:rPr>
              <a:t>Дидактическая игра</a:t>
            </a:r>
          </a:p>
        </p:txBody>
      </p:sp>
      <p:pic>
        <p:nvPicPr>
          <p:cNvPr id="22532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188640"/>
            <a:ext cx="1852612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2492896"/>
            <a:ext cx="756084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Познакомить детей с зимними и летними  видами спорта и закрепить уже имеющиеся  представления 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них. Формировать умение отгадывать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загадки, используя доказательную  речь. Формировать интерес и любовь к спорту.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вариант. Ход игры: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Правильно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подобрать картинки к каждому виду спорта. Называть, что на ней нарисовано. Объяснить, почему именно эта картинка.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вариант. Ход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игры: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Игроки разбирают карточки с изображением атрибутов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видов спорта. Педагог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читает загадку, игроки отгадывают и подбирают нужные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картинки ставят в нужные кармашки.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Волейбол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755576" y="2420888"/>
            <a:ext cx="2934329" cy="281026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355976" y="2420888"/>
            <a:ext cx="3960440" cy="278192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0-tub-ru.yandex.net/i?id=d53cc4bc5c1ad1d5606bee68ba31be16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564904"/>
            <a:ext cx="4024447" cy="2664296"/>
          </a:xfrm>
          <a:prstGeom prst="rect">
            <a:avLst/>
          </a:prstGeom>
          <a:noFill/>
        </p:spPr>
      </p:pic>
      <p:pic>
        <p:nvPicPr>
          <p:cNvPr id="1026" name="Picture 2" descr="https://static.dochkisinochki.ru/upload/_catalog/89/9f/1e/GL000397867_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564904"/>
            <a:ext cx="2520280" cy="270174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</p:pic>
      <p:sp>
        <p:nvSpPr>
          <p:cNvPr id="7" name="TextBox 6"/>
          <p:cNvSpPr txBox="1"/>
          <p:nvPr/>
        </p:nvSpPr>
        <p:spPr>
          <a:xfrm flipH="1">
            <a:off x="1907704" y="1124744"/>
            <a:ext cx="4968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Сноубординг</a:t>
            </a: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agesvc.timeincapp.com/v3/fan/image?url=https://hoopshabit.com/wp-content/uploads/getty-images/2016/08/587139056-croatia-v-spain-mens-basketball-olympics-day-2.jpg&amp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564904"/>
            <a:ext cx="4104456" cy="273630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124744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баскетбол</a:t>
            </a:r>
            <a:endParaRPr lang="ru-RU" dirty="0"/>
          </a:p>
        </p:txBody>
      </p:sp>
      <p:pic>
        <p:nvPicPr>
          <p:cNvPr id="5" name="Picture 2" descr="http://gtn.uz/uploads/news/%D0%B1%D0%B0%D1%81%D0%BA%D0%B5%D1%82%20%D0%BC%D1%8F%D1%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564904"/>
            <a:ext cx="3944867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s://im0-tub-ru.yandex.net/i?id=d53cc4bc5c1ad1d5606bee68ba31be16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797152"/>
            <a:ext cx="2432269" cy="1368152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331640" y="0"/>
            <a:ext cx="2160240" cy="1910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/>
            </a:extLst>
          </a:blip>
          <a:srcRect b="5070"/>
          <a:stretch/>
        </p:blipFill>
        <p:spPr>
          <a:xfrm>
            <a:off x="5796136" y="0"/>
            <a:ext cx="2304256" cy="1968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19" y="1556792"/>
            <a:ext cx="2024645" cy="1368152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Объект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48264" y="4797152"/>
            <a:ext cx="2016224" cy="146475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11760" y="1556792"/>
            <a:ext cx="2047926" cy="1368156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Объект 5"/>
          <p:cNvPicPr>
            <a:picLocks noChangeAspect="1"/>
          </p:cNvPicPr>
          <p:nvPr/>
        </p:nvPicPr>
        <p:blipFill rotWithShape="1">
          <a:blip r:embed="rId8" cstate="print"/>
          <a:srcRect l="1434" t="1265" r="1604" b="7984"/>
          <a:stretch/>
        </p:blipFill>
        <p:spPr>
          <a:xfrm>
            <a:off x="4932040" y="1556792"/>
            <a:ext cx="1656184" cy="1514496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Объект 5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547664" y="2996952"/>
            <a:ext cx="1584176" cy="1743267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Объект 5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52120" y="3284984"/>
            <a:ext cx="2232248" cy="1264178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Объект 5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79511" y="4797152"/>
            <a:ext cx="2293099" cy="1368152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Объект 5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020272" y="1628800"/>
            <a:ext cx="1967381" cy="143409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4" descr="https://imagesvc.timeincapp.com/v3/fan/image?url=https://hoopshabit.com/wp-content/uploads/getty-images/2016/08/587139056-croatia-v-spain-mens-basketball-olympics-day-2.jpg&amp;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16016" y="4797152"/>
            <a:ext cx="2124236" cy="1416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4114800" cy="6237312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ru-RU" b="1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Летние виды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корту мяч ракетками гоняют, 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 отбивают, То догнать не успевают.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(Теннис)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Лентой называют, а в косу не вплетают.</a:t>
            </a:r>
          </a:p>
          <a:p>
            <a:pPr>
              <a:spcBef>
                <a:spcPts val="0"/>
              </a:spcBef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(Гимнастическая лента)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Эти хрупкие стрекозы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 скакалкой – виртуозы,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Управляют обручами,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Булавами и мячами,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Могут лентой рисовать,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Кто они хочу я знать? 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(Гимнастки)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Здесь команда побеждает,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Если мячик не роняет.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Он летит с подачи метко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 в ворота - через сетку.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площадка, а не поле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 спортсменов в. (волейболе)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Защита не дремлет, в атаку идём,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 щиту приближаясь,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Мяч в корзину кладем. (Баскетбол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Вот сошлись они на ринге в схватке.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руках у каждого перчатки.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Гонг веселый прозвучал,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 началу боя дал сигнал. (Бокс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Две подружки – кожаные подушки,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руки одеваются, на ринге сражаются. (Боксерские перчатки)</a:t>
            </a:r>
          </a:p>
          <a:p>
            <a:pPr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692696"/>
            <a:ext cx="4572000" cy="911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Зимние виды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Костыль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кривой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Так и рвётся в бой. 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(Клюшка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Резиновая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Марфушка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чёрное брюшко,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льду летает, в ворота попадает.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Дружит с клюшкой и коньками,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Кто она, скажите сами? 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(Шайба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Коньки на ногах, клюшка в руках,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 шайбу сражается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называется? 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(Хоккеист)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Шайбу клюшкой метко бей,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Коль играешь ты в … 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(хоккей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Спортсмен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них  сидя разгоняется,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лёжа на спине спускаются.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(Санный спорт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ледяной дорожке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Коньки стремительно скользят.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Спортсмены друг друга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Перегнать хотят.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(Конькобежный спорт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льду меня догонит?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Мы бежим вперегонки!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несут меня не кони,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блестящие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…(Коньки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снегу две полосы,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Удивились две лисы.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Подошла одна поближе: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Здесь бежали чьи-то ...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(Лыжи)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/>
          </a:p>
          <a:p>
            <a:endParaRPr lang="ru-RU" sz="1400" b="1" dirty="0" smtClean="0"/>
          </a:p>
          <a:p>
            <a:endParaRPr lang="ru-RU" sz="1400" dirty="0" smtClean="0"/>
          </a:p>
          <a:p>
            <a:endParaRPr lang="ru-RU" sz="1400" b="1" dirty="0" smtClean="0"/>
          </a:p>
          <a:p>
            <a:endParaRPr lang="ru-RU" sz="1400" dirty="0" smtClean="0"/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89377" y="1916832"/>
            <a:ext cx="6965245" cy="1202485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Фигурное катание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11560" y="3212976"/>
            <a:ext cx="3590922" cy="331236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572000" y="3429000"/>
            <a:ext cx="4049288" cy="273630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Художественная гимнастика</a:t>
            </a:r>
            <a:endParaRPr lang="ru-RU"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95536" y="2492896"/>
            <a:ext cx="3971418" cy="278623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716463" y="2556770"/>
            <a:ext cx="3777702" cy="2744438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Санный спорт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7544" y="2420888"/>
            <a:ext cx="3807152" cy="274673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427984" y="2492896"/>
            <a:ext cx="4095877" cy="2736329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Теннис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 rot="16200000">
            <a:off x="1274614" y="2112609"/>
            <a:ext cx="2748989" cy="377222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3" cstate="print"/>
          <a:srcRect l="1434" t="1265" r="1604" b="7984"/>
          <a:stretch/>
        </p:blipFill>
        <p:spPr>
          <a:xfrm>
            <a:off x="5004048" y="2636912"/>
            <a:ext cx="3024906" cy="2766121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9956" y="1196752"/>
            <a:ext cx="5364088" cy="1202485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Хоккей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971600" y="2924944"/>
            <a:ext cx="3600400" cy="279005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5580112" y="2492896"/>
            <a:ext cx="2781048" cy="3600400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Бокс</a:t>
            </a:r>
            <a:endParaRPr lang="ru-RU" sz="4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283968" y="2420888"/>
            <a:ext cx="4320480" cy="273630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7544" y="2348880"/>
            <a:ext cx="3744416" cy="292764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067944" y="2204864"/>
            <a:ext cx="4248472" cy="273630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Лыжи</a:t>
            </a:r>
            <a:endParaRPr lang="ru-RU" sz="4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997934" y="1727142"/>
            <a:ext cx="2730362" cy="364712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79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«Зимние и летние виды спорта»</vt:lpstr>
      <vt:lpstr>Загадки </vt:lpstr>
      <vt:lpstr>Фигурное катание</vt:lpstr>
      <vt:lpstr>Художественная гимнастика</vt:lpstr>
      <vt:lpstr>Санный спорт</vt:lpstr>
      <vt:lpstr>Теннис</vt:lpstr>
      <vt:lpstr>Хоккей</vt:lpstr>
      <vt:lpstr>Бокс</vt:lpstr>
      <vt:lpstr>Лыжи</vt:lpstr>
      <vt:lpstr>Волейбол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 и спортсмены</dc:title>
  <dc:creator>Натуля</dc:creator>
  <cp:lastModifiedBy>Натуля</cp:lastModifiedBy>
  <cp:revision>26</cp:revision>
  <dcterms:created xsi:type="dcterms:W3CDTF">2019-01-17T08:20:18Z</dcterms:created>
  <dcterms:modified xsi:type="dcterms:W3CDTF">2020-01-14T11:47:45Z</dcterms:modified>
</cp:coreProperties>
</file>